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12.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4.xml" ContentType="application/vnd.openxmlformats-officedocument.presentationml.notesSlide+xml"/>
  <Override PartName="/ppt/tags/tag34.xml" ContentType="application/vnd.openxmlformats-officedocument.presentationml.tags+xml"/>
  <Override PartName="/ppt/notesSlides/notesSlide15.xml" ContentType="application/vnd.openxmlformats-officedocument.presentationml.notesSlide+xml"/>
  <Override PartName="/ppt/tags/tag35.xml" ContentType="application/vnd.openxmlformats-officedocument.presentationml.tags+xml"/>
  <Override PartName="/ppt/notesSlides/notesSlide16.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7.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8.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19.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20.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notesSlides/notesSlide21.xml" ContentType="application/vnd.openxmlformats-officedocument.presentationml.notesSlide+xml"/>
  <Override PartName="/ppt/tags/tag253.xml" ContentType="application/vnd.openxmlformats-officedocument.presentationml.tags+xml"/>
  <Override PartName="/ppt/tags/tag254.xml" ContentType="application/vnd.openxmlformats-officedocument.presentationml.tags+xml"/>
  <Override PartName="/ppt/notesSlides/notesSlide22.xml" ContentType="application/vnd.openxmlformats-officedocument.presentationml.notesSlide+xml"/>
  <Override PartName="/ppt/tags/tag255.xml" ContentType="application/vnd.openxmlformats-officedocument.presentationml.tags+xml"/>
  <Override PartName="/ppt/tags/tag256.xml" ContentType="application/vnd.openxmlformats-officedocument.presentationml.tags+xml"/>
  <Override PartName="/ppt/notesSlides/notesSlide23.xml" ContentType="application/vnd.openxmlformats-officedocument.presentationml.notesSlide+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notesSlides/notesSlide24.xml" ContentType="application/vnd.openxmlformats-officedocument.presentationml.notesSlide+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notesSlides/notesSlide25.xml" ContentType="application/vnd.openxmlformats-officedocument.presentationml.notesSlide+xml"/>
  <Override PartName="/ppt/tags/tag263.xml" ContentType="application/vnd.openxmlformats-officedocument.presentationml.tags+xml"/>
  <Override PartName="/ppt/tags/tag264.xml" ContentType="application/vnd.openxmlformats-officedocument.presentationml.tags+xml"/>
  <Override PartName="/ppt/notesSlides/notesSlide26.xml" ContentType="application/vnd.openxmlformats-officedocument.presentationml.notesSlide+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notesSlides/notesSlide27.xml" ContentType="application/vnd.openxmlformats-officedocument.presentationml.notesSlide+xml"/>
  <Override PartName="/ppt/tags/tag268.xml" ContentType="application/vnd.openxmlformats-officedocument.presentationml.tags+xml"/>
  <Override PartName="/ppt/notesSlides/notesSlide28.xml" ContentType="application/vnd.openxmlformats-officedocument.presentationml.notesSlide+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notesSlides/notesSlide29.xml" ContentType="application/vnd.openxmlformats-officedocument.presentationml.notesSlide+xml"/>
  <Override PartName="/ppt/tags/tag272.xml" ContentType="application/vnd.openxmlformats-officedocument.presentationml.tags+xml"/>
  <Override PartName="/ppt/tags/tag273.xml" ContentType="application/vnd.openxmlformats-officedocument.presentationml.tags+xml"/>
  <Override PartName="/ppt/notesSlides/notesSlide30.xml" ContentType="application/vnd.openxmlformats-officedocument.presentationml.notesSlide+xml"/>
  <Override PartName="/ppt/tags/tag274.xml" ContentType="application/vnd.openxmlformats-officedocument.presentationml.tags+xml"/>
  <Override PartName="/ppt/notesSlides/notesSlide31.xml" ContentType="application/vnd.openxmlformats-officedocument.presentationml.notesSlide+xml"/>
  <Override PartName="/ppt/tags/tag275.xml" ContentType="application/vnd.openxmlformats-officedocument.presentationml.tags+xml"/>
  <Override PartName="/ppt/tags/tag276.xml" ContentType="application/vnd.openxmlformats-officedocument.presentationml.tags+xml"/>
  <Override PartName="/ppt/notesSlides/notesSlide32.xml" ContentType="application/vnd.openxmlformats-officedocument.presentationml.notesSlide+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notesSlides/notesSlide33.xml" ContentType="application/vnd.openxmlformats-officedocument.presentationml.notesSlide+xml"/>
  <Override PartName="/ppt/tags/tag316.xml" ContentType="application/vnd.openxmlformats-officedocument.presentationml.tags+xml"/>
  <Override PartName="/ppt/tags/tag317.xml" ContentType="application/vnd.openxmlformats-officedocument.presentationml.tags+xml"/>
  <Override PartName="/ppt/notesSlides/notesSlide34.xml" ContentType="application/vnd.openxmlformats-officedocument.presentationml.notesSlide+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notesSlides/notesSlide35.xml" ContentType="application/vnd.openxmlformats-officedocument.presentationml.notesSlide+xml"/>
  <Override PartName="/ppt/tags/tag321.xml" ContentType="application/vnd.openxmlformats-officedocument.presentationml.tags+xml"/>
  <Override PartName="/ppt/notesSlides/notesSlide36.xml" ContentType="application/vnd.openxmlformats-officedocument.presentationml.notesSlide+xml"/>
  <Override PartName="/ppt/tags/tag322.xml" ContentType="application/vnd.openxmlformats-officedocument.presentationml.tags+xml"/>
  <Override PartName="/ppt/tags/tag323.xml" ContentType="application/vnd.openxmlformats-officedocument.presentationml.tags+xml"/>
  <Override PartName="/ppt/notesSlides/notesSlide37.xml" ContentType="application/vnd.openxmlformats-officedocument.presentationml.notesSlide+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notesSlides/notesSlide38.xml" ContentType="application/vnd.openxmlformats-officedocument.presentationml.notesSlide+xml"/>
  <Override PartName="/ppt/tags/tag327.xml" ContentType="application/vnd.openxmlformats-officedocument.presentationml.tags+xml"/>
  <Override PartName="/ppt/tags/tag328.xml" ContentType="application/vnd.openxmlformats-officedocument.presentationml.tags+xml"/>
  <Override PartName="/ppt/notesSlides/notesSlide39.xml" ContentType="application/vnd.openxmlformats-officedocument.presentationml.notesSlide+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notesSlides/notesSlide40.xml" ContentType="application/vnd.openxmlformats-officedocument.presentationml.notesSlide+xml"/>
  <Override PartName="/ppt/tags/tag334.xml" ContentType="application/vnd.openxmlformats-officedocument.presentationml.tags+xml"/>
  <Override PartName="/ppt/tags/tag335.xml" ContentType="application/vnd.openxmlformats-officedocument.presentationml.tags+xml"/>
  <Override PartName="/ppt/notesSlides/notesSlide41.xml" ContentType="application/vnd.openxmlformats-officedocument.presentationml.notesSlide+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notesSlides/notesSlide42.xml" ContentType="application/vnd.openxmlformats-officedocument.presentationml.notesSlide+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752" r:id="rId5"/>
    <p:sldMasterId id="2147483670" r:id="rId6"/>
    <p:sldMasterId id="2147483702" r:id="rId7"/>
    <p:sldMasterId id="2147483715" r:id="rId8"/>
    <p:sldMasterId id="2147483727" r:id="rId9"/>
    <p:sldMasterId id="2147483738" r:id="rId10"/>
  </p:sldMasterIdLst>
  <p:notesMasterIdLst>
    <p:notesMasterId r:id="rId64"/>
  </p:notesMasterIdLst>
  <p:handoutMasterIdLst>
    <p:handoutMasterId r:id="rId65"/>
  </p:handoutMasterIdLst>
  <p:sldIdLst>
    <p:sldId id="328" r:id="rId11"/>
    <p:sldId id="384" r:id="rId12"/>
    <p:sldId id="385" r:id="rId13"/>
    <p:sldId id="386" r:id="rId14"/>
    <p:sldId id="387" r:id="rId15"/>
    <p:sldId id="334" r:id="rId16"/>
    <p:sldId id="335" r:id="rId17"/>
    <p:sldId id="336" r:id="rId18"/>
    <p:sldId id="337" r:id="rId19"/>
    <p:sldId id="397" r:id="rId20"/>
    <p:sldId id="339" r:id="rId21"/>
    <p:sldId id="340" r:id="rId22"/>
    <p:sldId id="393" r:id="rId23"/>
    <p:sldId id="342" r:id="rId24"/>
    <p:sldId id="343" r:id="rId25"/>
    <p:sldId id="344" r:id="rId26"/>
    <p:sldId id="345" r:id="rId27"/>
    <p:sldId id="394" r:id="rId28"/>
    <p:sldId id="347" r:id="rId29"/>
    <p:sldId id="348" r:id="rId30"/>
    <p:sldId id="349" r:id="rId31"/>
    <p:sldId id="350" r:id="rId32"/>
    <p:sldId id="351" r:id="rId33"/>
    <p:sldId id="352" r:id="rId34"/>
    <p:sldId id="353" r:id="rId35"/>
    <p:sldId id="354" r:id="rId36"/>
    <p:sldId id="355" r:id="rId37"/>
    <p:sldId id="356" r:id="rId38"/>
    <p:sldId id="357" r:id="rId39"/>
    <p:sldId id="358" r:id="rId40"/>
    <p:sldId id="359" r:id="rId41"/>
    <p:sldId id="398" r:id="rId42"/>
    <p:sldId id="361" r:id="rId43"/>
    <p:sldId id="362" r:id="rId44"/>
    <p:sldId id="363" r:id="rId45"/>
    <p:sldId id="364" r:id="rId46"/>
    <p:sldId id="390" r:id="rId47"/>
    <p:sldId id="391" r:id="rId48"/>
    <p:sldId id="392" r:id="rId49"/>
    <p:sldId id="395" r:id="rId50"/>
    <p:sldId id="396" r:id="rId51"/>
    <p:sldId id="370" r:id="rId52"/>
    <p:sldId id="371" r:id="rId53"/>
    <p:sldId id="372" r:id="rId54"/>
    <p:sldId id="373" r:id="rId55"/>
    <p:sldId id="374" r:id="rId56"/>
    <p:sldId id="375" r:id="rId57"/>
    <p:sldId id="376" r:id="rId58"/>
    <p:sldId id="377" r:id="rId59"/>
    <p:sldId id="378" r:id="rId60"/>
    <p:sldId id="379" r:id="rId61"/>
    <p:sldId id="380" r:id="rId62"/>
    <p:sldId id="381" r:id="rId6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010C"/>
    <a:srgbClr val="65A000"/>
    <a:srgbClr val="931D19"/>
    <a:srgbClr val="07205C"/>
    <a:srgbClr val="0721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9D112B-DD9A-1E3A-6B7E-9CE1B44A8698}" v="5" dt="2023-05-26T11:59:57.511"/>
    <p1510:client id="{2C2004A5-FA1C-2F4D-DAC0-1CB39F46D717}" v="367" dt="2023-07-12T16:33:40.376"/>
    <p1510:client id="{39E94084-C26C-4E9C-209E-6B09DEBFE09F}" v="134" dt="2023-07-13T09:34:50.399"/>
    <p1510:client id="{52BF1BDD-9802-602F-81ED-7CDDA9DD6E0F}" v="1" dt="2023-06-07T08:54:55.149"/>
    <p1510:client id="{5445DDCA-0E5F-83F5-6A7B-475421FCB6E7}" v="4" dt="2023-05-25T16:11:56.272"/>
    <p1510:client id="{81FD904E-45B8-ED50-928D-B1961A4ACE0C}" v="4" dt="2023-05-29T09:25:10.815"/>
    <p1510:client id="{AEAAFB8E-3811-4285-B614-FC0EBDCC5AE8}" v="29" dt="2023-05-25T11:04:25.553"/>
    <p1510:client id="{BF6BFC56-8C45-25D8-BE72-E1E5654D577C}" v="65" dt="2023-05-25T10:50:25.26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92" autoAdjust="0"/>
    <p:restoredTop sz="94660"/>
  </p:normalViewPr>
  <p:slideViewPr>
    <p:cSldViewPr snapToGrid="0">
      <p:cViewPr varScale="1">
        <p:scale>
          <a:sx n="80" d="100"/>
          <a:sy n="80" d="100"/>
        </p:scale>
        <p:origin x="156" y="76"/>
      </p:cViewPr>
      <p:guideLst/>
    </p:cSldViewPr>
  </p:slideViewPr>
  <p:notesTextViewPr>
    <p:cViewPr>
      <p:scale>
        <a:sx n="1" d="1"/>
        <a:sy n="1" d="1"/>
      </p:scale>
      <p:origin x="0" y="0"/>
    </p:cViewPr>
  </p:notesTextViewPr>
  <p:notesViewPr>
    <p:cSldViewPr snapToGrid="0">
      <p:cViewPr varScale="1">
        <p:scale>
          <a:sx n="53" d="100"/>
          <a:sy n="53" d="100"/>
        </p:scale>
        <p:origin x="2648" y="5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theme" Target="theme/theme1.xml"/><Relationship Id="rId7" Type="http://schemas.openxmlformats.org/officeDocument/2006/relationships/slideMaster" Target="slideMasters/slideMaster4.xml"/><Relationship Id="rId71"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4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viewProps" Target="viewProps.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B39F3C61-96E8-9D91-1517-3589963EAFB3}"/>
    <pc:docChg chg="modSld">
      <pc:chgData name="GOMEZ, Paula" userId="S::gomezp@who.int::c93cf399-3ed7-4230-9282-8831e3fe5ae7" providerId="AD" clId="Web-{B39F3C61-96E8-9D91-1517-3589963EAFB3}" dt="2023-04-06T13:34:30.887" v="1" actId="20577"/>
      <pc:docMkLst>
        <pc:docMk/>
      </pc:docMkLst>
      <pc:sldChg chg="modSp">
        <pc:chgData name="GOMEZ, Paula" userId="S::gomezp@who.int::c93cf399-3ed7-4230-9282-8831e3fe5ae7" providerId="AD" clId="Web-{B39F3C61-96E8-9D91-1517-3589963EAFB3}" dt="2023-04-06T13:34:30.887" v="1" actId="20577"/>
        <pc:sldMkLst>
          <pc:docMk/>
          <pc:sldMk cId="0" sldId="256"/>
        </pc:sldMkLst>
        <pc:spChg chg="mod">
          <ac:chgData name="GOMEZ, Paula" userId="S::gomezp@who.int::c93cf399-3ed7-4230-9282-8831e3fe5ae7" providerId="AD" clId="Web-{B39F3C61-96E8-9D91-1517-3589963EAFB3}" dt="2023-04-06T13:34:30.887" v="1" actId="20577"/>
          <ac:spMkLst>
            <pc:docMk/>
            <pc:sldMk cId="0" sldId="256"/>
            <ac:spMk id="310" creationId="{00000000-0000-0000-0000-000000000000}"/>
          </ac:spMkLst>
        </pc:spChg>
      </pc:sldChg>
    </pc:docChg>
  </pc:docChgLst>
  <pc:docChgLst>
    <pc:chgData name="GOMEZ, Paula" userId="S::gomezp@who.int::c93cf399-3ed7-4230-9282-8831e3fe5ae7" providerId="AD" clId="Web-{39E94084-C26C-4E9C-209E-6B09DEBFE09F}"/>
    <pc:docChg chg="modSld">
      <pc:chgData name="GOMEZ, Paula" userId="S::gomezp@who.int::c93cf399-3ed7-4230-9282-8831e3fe5ae7" providerId="AD" clId="Web-{39E94084-C26C-4E9C-209E-6B09DEBFE09F}" dt="2023-07-13T09:34:50.399" v="75" actId="20577"/>
      <pc:docMkLst>
        <pc:docMk/>
      </pc:docMkLst>
      <pc:sldChg chg="modSp">
        <pc:chgData name="GOMEZ, Paula" userId="S::gomezp@who.int::c93cf399-3ed7-4230-9282-8831e3fe5ae7" providerId="AD" clId="Web-{39E94084-C26C-4E9C-209E-6B09DEBFE09F}" dt="2023-07-13T09:32:48.739" v="1" actId="20577"/>
        <pc:sldMkLst>
          <pc:docMk/>
          <pc:sldMk cId="3548444908" sldId="339"/>
        </pc:sldMkLst>
        <pc:spChg chg="mod">
          <ac:chgData name="GOMEZ, Paula" userId="S::gomezp@who.int::c93cf399-3ed7-4230-9282-8831e3fe5ae7" providerId="AD" clId="Web-{39E94084-C26C-4E9C-209E-6B09DEBFE09F}" dt="2023-07-13T09:32:48.739" v="1" actId="20577"/>
          <ac:spMkLst>
            <pc:docMk/>
            <pc:sldMk cId="3548444908" sldId="339"/>
            <ac:spMk id="3" creationId="{04479457-6D4C-4D12-80E4-FE5D30D6C1A4}"/>
          </ac:spMkLst>
        </pc:spChg>
      </pc:sldChg>
      <pc:sldChg chg="modSp">
        <pc:chgData name="GOMEZ, Paula" userId="S::gomezp@who.int::c93cf399-3ed7-4230-9282-8831e3fe5ae7" providerId="AD" clId="Web-{39E94084-C26C-4E9C-209E-6B09DEBFE09F}" dt="2023-07-13T09:33:02.005" v="22" actId="20577"/>
        <pc:sldMkLst>
          <pc:docMk/>
          <pc:sldMk cId="3933621218" sldId="340"/>
        </pc:sldMkLst>
        <pc:spChg chg="mod">
          <ac:chgData name="GOMEZ, Paula" userId="S::gomezp@who.int::c93cf399-3ed7-4230-9282-8831e3fe5ae7" providerId="AD" clId="Web-{39E94084-C26C-4E9C-209E-6B09DEBFE09F}" dt="2023-07-13T09:32:55.646" v="3" actId="20577"/>
          <ac:spMkLst>
            <pc:docMk/>
            <pc:sldMk cId="3933621218" sldId="340"/>
            <ac:spMk id="2" creationId="{00000000-0000-0000-0000-000000000000}"/>
          </ac:spMkLst>
        </pc:spChg>
        <pc:spChg chg="mod">
          <ac:chgData name="GOMEZ, Paula" userId="S::gomezp@who.int::c93cf399-3ed7-4230-9282-8831e3fe5ae7" providerId="AD" clId="Web-{39E94084-C26C-4E9C-209E-6B09DEBFE09F}" dt="2023-07-13T09:33:01.911" v="21" actId="20577"/>
          <ac:spMkLst>
            <pc:docMk/>
            <pc:sldMk cId="3933621218" sldId="340"/>
            <ac:spMk id="3" creationId="{0DCC6EDD-97AD-404A-9803-B9B4128E2CD1}"/>
          </ac:spMkLst>
        </pc:spChg>
        <pc:spChg chg="mod">
          <ac:chgData name="GOMEZ, Paula" userId="S::gomezp@who.int::c93cf399-3ed7-4230-9282-8831e3fe5ae7" providerId="AD" clId="Web-{39E94084-C26C-4E9C-209E-6B09DEBFE09F}" dt="2023-07-13T09:33:02.005" v="22" actId="20577"/>
          <ac:spMkLst>
            <pc:docMk/>
            <pc:sldMk cId="3933621218" sldId="340"/>
            <ac:spMk id="7" creationId="{3ECE684B-A355-42FC-AF0D-F3BCF57491D0}"/>
          </ac:spMkLst>
        </pc:spChg>
        <pc:spChg chg="mod">
          <ac:chgData name="GOMEZ, Paula" userId="S::gomezp@who.int::c93cf399-3ed7-4230-9282-8831e3fe5ae7" providerId="AD" clId="Web-{39E94084-C26C-4E9C-209E-6B09DEBFE09F}" dt="2023-07-13T09:33:01.146" v="11" actId="20577"/>
          <ac:spMkLst>
            <pc:docMk/>
            <pc:sldMk cId="3933621218" sldId="340"/>
            <ac:spMk id="10" creationId="{C7119143-A732-40F7-8F47-9BEDE524D3D4}"/>
          </ac:spMkLst>
        </pc:spChg>
        <pc:spChg chg="mod">
          <ac:chgData name="GOMEZ, Paula" userId="S::gomezp@who.int::c93cf399-3ed7-4230-9282-8831e3fe5ae7" providerId="AD" clId="Web-{39E94084-C26C-4E9C-209E-6B09DEBFE09F}" dt="2023-07-13T09:33:01.630" v="18" actId="20577"/>
          <ac:spMkLst>
            <pc:docMk/>
            <pc:sldMk cId="3933621218" sldId="340"/>
            <ac:spMk id="13" creationId="{83DEDFC9-E888-4394-B469-96241BFB3287}"/>
          </ac:spMkLst>
        </pc:spChg>
        <pc:spChg chg="mod">
          <ac:chgData name="GOMEZ, Paula" userId="S::gomezp@who.int::c93cf399-3ed7-4230-9282-8831e3fe5ae7" providerId="AD" clId="Web-{39E94084-C26C-4E9C-209E-6B09DEBFE09F}" dt="2023-07-13T09:33:01.239" v="12" actId="20577"/>
          <ac:spMkLst>
            <pc:docMk/>
            <pc:sldMk cId="3933621218" sldId="340"/>
            <ac:spMk id="35" creationId="{EE7B23B6-8E0A-48BB-915F-80952CDAC60B}"/>
          </ac:spMkLst>
        </pc:spChg>
        <pc:spChg chg="mod">
          <ac:chgData name="GOMEZ, Paula" userId="S::gomezp@who.int::c93cf399-3ed7-4230-9282-8831e3fe5ae7" providerId="AD" clId="Web-{39E94084-C26C-4E9C-209E-6B09DEBFE09F}" dt="2023-07-13T09:33:01.333" v="13" actId="20577"/>
          <ac:spMkLst>
            <pc:docMk/>
            <pc:sldMk cId="3933621218" sldId="340"/>
            <ac:spMk id="43" creationId="{E89A3411-0B7E-48A6-9833-A169DCC648EE}"/>
          </ac:spMkLst>
        </pc:spChg>
        <pc:spChg chg="mod">
          <ac:chgData name="GOMEZ, Paula" userId="S::gomezp@who.int::c93cf399-3ed7-4230-9282-8831e3fe5ae7" providerId="AD" clId="Web-{39E94084-C26C-4E9C-209E-6B09DEBFE09F}" dt="2023-07-13T09:33:01.443" v="15" actId="20577"/>
          <ac:spMkLst>
            <pc:docMk/>
            <pc:sldMk cId="3933621218" sldId="340"/>
            <ac:spMk id="51" creationId="{7B3546A1-278B-4FE2-91DD-B8A7D445C288}"/>
          </ac:spMkLst>
        </pc:spChg>
        <pc:spChg chg="mod">
          <ac:chgData name="GOMEZ, Paula" userId="S::gomezp@who.int::c93cf399-3ed7-4230-9282-8831e3fe5ae7" providerId="AD" clId="Web-{39E94084-C26C-4E9C-209E-6B09DEBFE09F}" dt="2023-07-13T09:33:01.536" v="17" actId="20577"/>
          <ac:spMkLst>
            <pc:docMk/>
            <pc:sldMk cId="3933621218" sldId="340"/>
            <ac:spMk id="57" creationId="{5CB61D9F-4084-464E-91A0-DEA2B516B85E}"/>
          </ac:spMkLst>
        </pc:spChg>
        <pc:spChg chg="mod">
          <ac:chgData name="GOMEZ, Paula" userId="S::gomezp@who.int::c93cf399-3ed7-4230-9282-8831e3fe5ae7" providerId="AD" clId="Web-{39E94084-C26C-4E9C-209E-6B09DEBFE09F}" dt="2023-07-13T09:33:01.724" v="19" actId="20577"/>
          <ac:spMkLst>
            <pc:docMk/>
            <pc:sldMk cId="3933621218" sldId="340"/>
            <ac:spMk id="65" creationId="{CEDA5D45-2F5C-4574-A829-4CC0B405F6D0}"/>
          </ac:spMkLst>
        </pc:spChg>
        <pc:spChg chg="mod">
          <ac:chgData name="GOMEZ, Paula" userId="S::gomezp@who.int::c93cf399-3ed7-4230-9282-8831e3fe5ae7" providerId="AD" clId="Web-{39E94084-C26C-4E9C-209E-6B09DEBFE09F}" dt="2023-07-13T09:33:00.474" v="4" actId="20577"/>
          <ac:spMkLst>
            <pc:docMk/>
            <pc:sldMk cId="3933621218" sldId="340"/>
            <ac:spMk id="73" creationId="{4D8232DD-4F0B-492E-8158-B3864A3D1F97}"/>
          </ac:spMkLst>
        </pc:spChg>
        <pc:spChg chg="mod">
          <ac:chgData name="GOMEZ, Paula" userId="S::gomezp@who.int::c93cf399-3ed7-4230-9282-8831e3fe5ae7" providerId="AD" clId="Web-{39E94084-C26C-4E9C-209E-6B09DEBFE09F}" dt="2023-07-13T09:33:00.583" v="5" actId="20577"/>
          <ac:spMkLst>
            <pc:docMk/>
            <pc:sldMk cId="3933621218" sldId="340"/>
            <ac:spMk id="76" creationId="{8E3898F8-659E-455C-8755-C219178DC602}"/>
          </ac:spMkLst>
        </pc:spChg>
        <pc:spChg chg="mod">
          <ac:chgData name="GOMEZ, Paula" userId="S::gomezp@who.int::c93cf399-3ed7-4230-9282-8831e3fe5ae7" providerId="AD" clId="Web-{39E94084-C26C-4E9C-209E-6B09DEBFE09F}" dt="2023-07-13T09:33:00.677" v="6" actId="20577"/>
          <ac:spMkLst>
            <pc:docMk/>
            <pc:sldMk cId="3933621218" sldId="340"/>
            <ac:spMk id="79" creationId="{220A904A-29A8-4057-85D4-C170789C0671}"/>
          </ac:spMkLst>
        </pc:spChg>
        <pc:spChg chg="mod">
          <ac:chgData name="GOMEZ, Paula" userId="S::gomezp@who.int::c93cf399-3ed7-4230-9282-8831e3fe5ae7" providerId="AD" clId="Web-{39E94084-C26C-4E9C-209E-6B09DEBFE09F}" dt="2023-07-13T09:33:00.771" v="7" actId="20577"/>
          <ac:spMkLst>
            <pc:docMk/>
            <pc:sldMk cId="3933621218" sldId="340"/>
            <ac:spMk id="82" creationId="{305666E6-A246-4D53-B5F3-D61CE3433C8A}"/>
          </ac:spMkLst>
        </pc:spChg>
        <pc:spChg chg="mod">
          <ac:chgData name="GOMEZ, Paula" userId="S::gomezp@who.int::c93cf399-3ed7-4230-9282-8831e3fe5ae7" providerId="AD" clId="Web-{39E94084-C26C-4E9C-209E-6B09DEBFE09F}" dt="2023-07-13T09:33:00.864" v="8" actId="20577"/>
          <ac:spMkLst>
            <pc:docMk/>
            <pc:sldMk cId="3933621218" sldId="340"/>
            <ac:spMk id="85" creationId="{8EF0D9CC-90B0-487E-A143-8DA4281D4392}"/>
          </ac:spMkLst>
        </pc:spChg>
        <pc:spChg chg="mod">
          <ac:chgData name="GOMEZ, Paula" userId="S::gomezp@who.int::c93cf399-3ed7-4230-9282-8831e3fe5ae7" providerId="AD" clId="Web-{39E94084-C26C-4E9C-209E-6B09DEBFE09F}" dt="2023-07-13T09:33:00.958" v="9" actId="20577"/>
          <ac:spMkLst>
            <pc:docMk/>
            <pc:sldMk cId="3933621218" sldId="340"/>
            <ac:spMk id="86" creationId="{89323C7A-21A8-4F8E-AB25-FD94814F1CE1}"/>
          </ac:spMkLst>
        </pc:spChg>
        <pc:spChg chg="mod">
          <ac:chgData name="GOMEZ, Paula" userId="S::gomezp@who.int::c93cf399-3ed7-4230-9282-8831e3fe5ae7" providerId="AD" clId="Web-{39E94084-C26C-4E9C-209E-6B09DEBFE09F}" dt="2023-07-13T09:33:01.052" v="10" actId="20577"/>
          <ac:spMkLst>
            <pc:docMk/>
            <pc:sldMk cId="3933621218" sldId="340"/>
            <ac:spMk id="89" creationId="{9B308B72-BA02-4034-8098-66CE85129934}"/>
          </ac:spMkLst>
        </pc:spChg>
        <pc:spChg chg="mod">
          <ac:chgData name="GOMEZ, Paula" userId="S::gomezp@who.int::c93cf399-3ed7-4230-9282-8831e3fe5ae7" providerId="AD" clId="Web-{39E94084-C26C-4E9C-209E-6B09DEBFE09F}" dt="2023-07-13T09:33:01.818" v="20" actId="20577"/>
          <ac:spMkLst>
            <pc:docMk/>
            <pc:sldMk cId="3933621218" sldId="340"/>
            <ac:spMk id="91" creationId="{91E2CD2B-3D02-4A3C-91BA-30447C5FBBBB}"/>
          </ac:spMkLst>
        </pc:spChg>
      </pc:sldChg>
      <pc:sldChg chg="modSp">
        <pc:chgData name="GOMEZ, Paula" userId="S::gomezp@who.int::c93cf399-3ed7-4230-9282-8831e3fe5ae7" providerId="AD" clId="Web-{39E94084-C26C-4E9C-209E-6B09DEBFE09F}" dt="2023-07-13T09:33:28.646" v="50" actId="20577"/>
        <pc:sldMkLst>
          <pc:docMk/>
          <pc:sldMk cId="1439066515" sldId="347"/>
        </pc:sldMkLst>
        <pc:spChg chg="mod">
          <ac:chgData name="GOMEZ, Paula" userId="S::gomezp@who.int::c93cf399-3ed7-4230-9282-8831e3fe5ae7" providerId="AD" clId="Web-{39E94084-C26C-4E9C-209E-6B09DEBFE09F}" dt="2023-07-13T09:33:25.443" v="42" actId="20577"/>
          <ac:spMkLst>
            <pc:docMk/>
            <pc:sldMk cId="1439066515" sldId="347"/>
            <ac:spMk id="87" creationId="{DE71590D-043A-4315-95D7-68A99D62E899}"/>
          </ac:spMkLst>
        </pc:spChg>
        <pc:spChg chg="mod">
          <ac:chgData name="GOMEZ, Paula" userId="S::gomezp@who.int::c93cf399-3ed7-4230-9282-8831e3fe5ae7" providerId="AD" clId="Web-{39E94084-C26C-4E9C-209E-6B09DEBFE09F}" dt="2023-07-13T09:33:28.115" v="43" actId="20577"/>
          <ac:spMkLst>
            <pc:docMk/>
            <pc:sldMk cId="1439066515" sldId="347"/>
            <ac:spMk id="110" creationId="{352208E9-B91B-4274-986D-E216DBF3174B}"/>
          </ac:spMkLst>
        </pc:spChg>
        <pc:spChg chg="mod">
          <ac:chgData name="GOMEZ, Paula" userId="S::gomezp@who.int::c93cf399-3ed7-4230-9282-8831e3fe5ae7" providerId="AD" clId="Web-{39E94084-C26C-4E9C-209E-6B09DEBFE09F}" dt="2023-07-13T09:33:28.568" v="49" actId="20577"/>
          <ac:spMkLst>
            <pc:docMk/>
            <pc:sldMk cId="1439066515" sldId="347"/>
            <ac:spMk id="137" creationId="{0F4556F5-36CF-400E-AEFA-9A4DBE67AB28}"/>
          </ac:spMkLst>
        </pc:spChg>
        <pc:spChg chg="mod">
          <ac:chgData name="GOMEZ, Paula" userId="S::gomezp@who.int::c93cf399-3ed7-4230-9282-8831e3fe5ae7" providerId="AD" clId="Web-{39E94084-C26C-4E9C-209E-6B09DEBFE09F}" dt="2023-07-13T09:33:28.646" v="50" actId="20577"/>
          <ac:spMkLst>
            <pc:docMk/>
            <pc:sldMk cId="1439066515" sldId="347"/>
            <ac:spMk id="140" creationId="{F7560571-A1BD-4E3D-9FE9-EA3EFEA46154}"/>
          </ac:spMkLst>
        </pc:spChg>
        <pc:spChg chg="mod">
          <ac:chgData name="GOMEZ, Paula" userId="S::gomezp@who.int::c93cf399-3ed7-4230-9282-8831e3fe5ae7" providerId="AD" clId="Web-{39E94084-C26C-4E9C-209E-6B09DEBFE09F}" dt="2023-07-13T09:33:28.490" v="48" actId="20577"/>
          <ac:spMkLst>
            <pc:docMk/>
            <pc:sldMk cId="1439066515" sldId="347"/>
            <ac:spMk id="142" creationId="{C77B11D3-EC9A-4C1A-B412-192D09142A1E}"/>
          </ac:spMkLst>
        </pc:spChg>
        <pc:spChg chg="mod">
          <ac:chgData name="GOMEZ, Paula" userId="S::gomezp@who.int::c93cf399-3ed7-4230-9282-8831e3fe5ae7" providerId="AD" clId="Web-{39E94084-C26C-4E9C-209E-6B09DEBFE09F}" dt="2023-07-13T09:33:28.412" v="47" actId="20577"/>
          <ac:spMkLst>
            <pc:docMk/>
            <pc:sldMk cId="1439066515" sldId="347"/>
            <ac:spMk id="144" creationId="{855D24F2-9875-4AE4-B2B8-8615F363F3AA}"/>
          </ac:spMkLst>
        </pc:spChg>
        <pc:spChg chg="mod">
          <ac:chgData name="GOMEZ, Paula" userId="S::gomezp@who.int::c93cf399-3ed7-4230-9282-8831e3fe5ae7" providerId="AD" clId="Web-{39E94084-C26C-4E9C-209E-6B09DEBFE09F}" dt="2023-07-13T09:33:28.350" v="46" actId="20577"/>
          <ac:spMkLst>
            <pc:docMk/>
            <pc:sldMk cId="1439066515" sldId="347"/>
            <ac:spMk id="146" creationId="{3782227D-5F4D-461D-BD49-FDB0DC4B314B}"/>
          </ac:spMkLst>
        </pc:spChg>
        <pc:spChg chg="mod">
          <ac:chgData name="GOMEZ, Paula" userId="S::gomezp@who.int::c93cf399-3ed7-4230-9282-8831e3fe5ae7" providerId="AD" clId="Web-{39E94084-C26C-4E9C-209E-6B09DEBFE09F}" dt="2023-07-13T09:33:28.271" v="45" actId="20577"/>
          <ac:spMkLst>
            <pc:docMk/>
            <pc:sldMk cId="1439066515" sldId="347"/>
            <ac:spMk id="148" creationId="{072A6515-0FB5-4EF9-844D-670CD26ABEC5}"/>
          </ac:spMkLst>
        </pc:spChg>
        <pc:spChg chg="mod">
          <ac:chgData name="GOMEZ, Paula" userId="S::gomezp@who.int::c93cf399-3ed7-4230-9282-8831e3fe5ae7" providerId="AD" clId="Web-{39E94084-C26C-4E9C-209E-6B09DEBFE09F}" dt="2023-07-13T09:33:28.193" v="44" actId="20577"/>
          <ac:spMkLst>
            <pc:docMk/>
            <pc:sldMk cId="1439066515" sldId="347"/>
            <ac:spMk id="150" creationId="{D3F8622D-7224-479D-9601-3EE269FC3155}"/>
          </ac:spMkLst>
        </pc:spChg>
      </pc:sldChg>
      <pc:sldChg chg="modSp">
        <pc:chgData name="GOMEZ, Paula" userId="S::gomezp@who.int::c93cf399-3ed7-4230-9282-8831e3fe5ae7" providerId="AD" clId="Web-{39E94084-C26C-4E9C-209E-6B09DEBFE09F}" dt="2023-07-13T09:33:38.662" v="60" actId="20577"/>
        <pc:sldMkLst>
          <pc:docMk/>
          <pc:sldMk cId="850171462" sldId="348"/>
        </pc:sldMkLst>
        <pc:spChg chg="mod">
          <ac:chgData name="GOMEZ, Paula" userId="S::gomezp@who.int::c93cf399-3ed7-4230-9282-8831e3fe5ae7" providerId="AD" clId="Web-{39E94084-C26C-4E9C-209E-6B09DEBFE09F}" dt="2023-07-13T09:33:36.631" v="52" actId="20577"/>
          <ac:spMkLst>
            <pc:docMk/>
            <pc:sldMk cId="850171462" sldId="348"/>
            <ac:spMk id="13" creationId="{64A15786-F1C1-427F-8C70-4BB3F06EDFFB}"/>
          </ac:spMkLst>
        </pc:spChg>
        <pc:spChg chg="mod">
          <ac:chgData name="GOMEZ, Paula" userId="S::gomezp@who.int::c93cf399-3ed7-4230-9282-8831e3fe5ae7" providerId="AD" clId="Web-{39E94084-C26C-4E9C-209E-6B09DEBFE09F}" dt="2023-07-13T09:33:36.709" v="53" actId="20577"/>
          <ac:spMkLst>
            <pc:docMk/>
            <pc:sldMk cId="850171462" sldId="348"/>
            <ac:spMk id="48" creationId="{F3893F37-6633-4FF9-B64C-A24DA5520206}"/>
          </ac:spMkLst>
        </pc:spChg>
        <pc:spChg chg="mod">
          <ac:chgData name="GOMEZ, Paula" userId="S::gomezp@who.int::c93cf399-3ed7-4230-9282-8831e3fe5ae7" providerId="AD" clId="Web-{39E94084-C26C-4E9C-209E-6B09DEBFE09F}" dt="2023-07-13T09:33:38.662" v="60" actId="20577"/>
          <ac:spMkLst>
            <pc:docMk/>
            <pc:sldMk cId="850171462" sldId="348"/>
            <ac:spMk id="51" creationId="{2F2614CA-FFD4-436F-98D6-AE3044E10EAF}"/>
          </ac:spMkLst>
        </pc:spChg>
        <pc:spChg chg="mod">
          <ac:chgData name="GOMEZ, Paula" userId="S::gomezp@who.int::c93cf399-3ed7-4230-9282-8831e3fe5ae7" providerId="AD" clId="Web-{39E94084-C26C-4E9C-209E-6B09DEBFE09F}" dt="2023-07-13T09:33:36.897" v="55" actId="20577"/>
          <ac:spMkLst>
            <pc:docMk/>
            <pc:sldMk cId="850171462" sldId="348"/>
            <ac:spMk id="54" creationId="{232CE67A-36C6-4496-BC25-EE5E777AD8FD}"/>
          </ac:spMkLst>
        </pc:spChg>
        <pc:spChg chg="mod">
          <ac:chgData name="GOMEZ, Paula" userId="S::gomezp@who.int::c93cf399-3ed7-4230-9282-8831e3fe5ae7" providerId="AD" clId="Web-{39E94084-C26C-4E9C-209E-6B09DEBFE09F}" dt="2023-07-13T09:33:36.975" v="56" actId="20577"/>
          <ac:spMkLst>
            <pc:docMk/>
            <pc:sldMk cId="850171462" sldId="348"/>
            <ac:spMk id="57" creationId="{BD433BC5-F763-4221-A1FC-A8DD57255132}"/>
          </ac:spMkLst>
        </pc:spChg>
        <pc:spChg chg="mod">
          <ac:chgData name="GOMEZ, Paula" userId="S::gomezp@who.int::c93cf399-3ed7-4230-9282-8831e3fe5ae7" providerId="AD" clId="Web-{39E94084-C26C-4E9C-209E-6B09DEBFE09F}" dt="2023-07-13T09:33:37.053" v="57" actId="20577"/>
          <ac:spMkLst>
            <pc:docMk/>
            <pc:sldMk cId="850171462" sldId="348"/>
            <ac:spMk id="60" creationId="{CA6C1710-3F54-4452-BB16-3A0B9D7F6D19}"/>
          </ac:spMkLst>
        </pc:spChg>
        <pc:spChg chg="mod">
          <ac:chgData name="GOMEZ, Paula" userId="S::gomezp@who.int::c93cf399-3ed7-4230-9282-8831e3fe5ae7" providerId="AD" clId="Web-{39E94084-C26C-4E9C-209E-6B09DEBFE09F}" dt="2023-07-13T09:33:37.256" v="58" actId="20577"/>
          <ac:spMkLst>
            <pc:docMk/>
            <pc:sldMk cId="850171462" sldId="348"/>
            <ac:spMk id="61" creationId="{A488F20F-D804-4164-84DF-4CC76CFB6E6C}"/>
          </ac:spMkLst>
        </pc:spChg>
        <pc:spChg chg="mod">
          <ac:chgData name="GOMEZ, Paula" userId="S::gomezp@who.int::c93cf399-3ed7-4230-9282-8831e3fe5ae7" providerId="AD" clId="Web-{39E94084-C26C-4E9C-209E-6B09DEBFE09F}" dt="2023-07-13T09:33:37.334" v="59" actId="20577"/>
          <ac:spMkLst>
            <pc:docMk/>
            <pc:sldMk cId="850171462" sldId="348"/>
            <ac:spMk id="64" creationId="{DFDC8FE5-4C94-4102-B744-3A3B47D8BA97}"/>
          </ac:spMkLst>
        </pc:spChg>
        <pc:spChg chg="mod">
          <ac:chgData name="GOMEZ, Paula" userId="S::gomezp@who.int::c93cf399-3ed7-4230-9282-8831e3fe5ae7" providerId="AD" clId="Web-{39E94084-C26C-4E9C-209E-6B09DEBFE09F}" dt="2023-07-13T09:33:32.537" v="51" actId="20577"/>
          <ac:spMkLst>
            <pc:docMk/>
            <pc:sldMk cId="850171462" sldId="348"/>
            <ac:spMk id="87" creationId="{DE71590D-043A-4315-95D7-68A99D62E899}"/>
          </ac:spMkLst>
        </pc:spChg>
      </pc:sldChg>
      <pc:sldChg chg="modSp">
        <pc:chgData name="GOMEZ, Paula" userId="S::gomezp@who.int::c93cf399-3ed7-4230-9282-8831e3fe5ae7" providerId="AD" clId="Web-{39E94084-C26C-4E9C-209E-6B09DEBFE09F}" dt="2023-07-13T09:33:47.897" v="70" actId="20577"/>
        <pc:sldMkLst>
          <pc:docMk/>
          <pc:sldMk cId="3420341436" sldId="349"/>
        </pc:sldMkLst>
        <pc:spChg chg="mod">
          <ac:chgData name="GOMEZ, Paula" userId="S::gomezp@who.int::c93cf399-3ed7-4230-9282-8831e3fe5ae7" providerId="AD" clId="Web-{39E94084-C26C-4E9C-209E-6B09DEBFE09F}" dt="2023-07-13T09:33:47.897" v="70" actId="20577"/>
          <ac:spMkLst>
            <pc:docMk/>
            <pc:sldMk cId="3420341436" sldId="349"/>
            <ac:spMk id="87" creationId="{DE71590D-043A-4315-95D7-68A99D62E899}"/>
          </ac:spMkLst>
        </pc:spChg>
        <pc:spChg chg="mod">
          <ac:chgData name="GOMEZ, Paula" userId="S::gomezp@who.int::c93cf399-3ed7-4230-9282-8831e3fe5ae7" providerId="AD" clId="Web-{39E94084-C26C-4E9C-209E-6B09DEBFE09F}" dt="2023-07-13T09:33:42.084" v="61" actId="20577"/>
          <ac:spMkLst>
            <pc:docMk/>
            <pc:sldMk cId="3420341436" sldId="349"/>
            <ac:spMk id="137" creationId="{D80D34A3-0FA4-4998-BF16-539B60B3CBDC}"/>
          </ac:spMkLst>
        </pc:spChg>
        <pc:spChg chg="mod">
          <ac:chgData name="GOMEZ, Paula" userId="S::gomezp@who.int::c93cf399-3ed7-4230-9282-8831e3fe5ae7" providerId="AD" clId="Web-{39E94084-C26C-4E9C-209E-6B09DEBFE09F}" dt="2023-07-13T09:33:42.694" v="67" actId="20577"/>
          <ac:spMkLst>
            <pc:docMk/>
            <pc:sldMk cId="3420341436" sldId="349"/>
            <ac:spMk id="145" creationId="{D2E86044-61E0-4D7A-BE87-3C8D094B5093}"/>
          </ac:spMkLst>
        </pc:spChg>
        <pc:spChg chg="mod">
          <ac:chgData name="GOMEZ, Paula" userId="S::gomezp@who.int::c93cf399-3ed7-4230-9282-8831e3fe5ae7" providerId="AD" clId="Web-{39E94084-C26C-4E9C-209E-6B09DEBFE09F}" dt="2023-07-13T09:33:42.772" v="68" actId="20577"/>
          <ac:spMkLst>
            <pc:docMk/>
            <pc:sldMk cId="3420341436" sldId="349"/>
            <ac:spMk id="148" creationId="{5DBF73D0-3722-4660-8697-B7B34A11A20A}"/>
          </ac:spMkLst>
        </pc:spChg>
        <pc:spChg chg="mod">
          <ac:chgData name="GOMEZ, Paula" userId="S::gomezp@who.int::c93cf399-3ed7-4230-9282-8831e3fe5ae7" providerId="AD" clId="Web-{39E94084-C26C-4E9C-209E-6B09DEBFE09F}" dt="2023-07-13T09:33:42.631" v="66" actId="20577"/>
          <ac:spMkLst>
            <pc:docMk/>
            <pc:sldMk cId="3420341436" sldId="349"/>
            <ac:spMk id="151" creationId="{CC7CF2CB-74B5-4555-94CE-60B1987A7AD6}"/>
          </ac:spMkLst>
        </pc:spChg>
        <pc:spChg chg="mod">
          <ac:chgData name="GOMEZ, Paula" userId="S::gomezp@who.int::c93cf399-3ed7-4230-9282-8831e3fe5ae7" providerId="AD" clId="Web-{39E94084-C26C-4E9C-209E-6B09DEBFE09F}" dt="2023-07-13T09:33:42.553" v="65" actId="20577"/>
          <ac:spMkLst>
            <pc:docMk/>
            <pc:sldMk cId="3420341436" sldId="349"/>
            <ac:spMk id="153" creationId="{74E80DE2-6954-4815-9031-88A73340B4A7}"/>
          </ac:spMkLst>
        </pc:spChg>
        <pc:spChg chg="mod">
          <ac:chgData name="GOMEZ, Paula" userId="S::gomezp@who.int::c93cf399-3ed7-4230-9282-8831e3fe5ae7" providerId="AD" clId="Web-{39E94084-C26C-4E9C-209E-6B09DEBFE09F}" dt="2023-07-13T09:33:42.334" v="64" actId="20577"/>
          <ac:spMkLst>
            <pc:docMk/>
            <pc:sldMk cId="3420341436" sldId="349"/>
            <ac:spMk id="155" creationId="{C4B71578-C68E-4D62-A2CA-C3CC5662F251}"/>
          </ac:spMkLst>
        </pc:spChg>
        <pc:spChg chg="mod">
          <ac:chgData name="GOMEZ, Paula" userId="S::gomezp@who.int::c93cf399-3ed7-4230-9282-8831e3fe5ae7" providerId="AD" clId="Web-{39E94084-C26C-4E9C-209E-6B09DEBFE09F}" dt="2023-07-13T09:33:42.256" v="63" actId="20577"/>
          <ac:spMkLst>
            <pc:docMk/>
            <pc:sldMk cId="3420341436" sldId="349"/>
            <ac:spMk id="157" creationId="{1B87E047-9D50-4CDA-AD99-5D41035805D3}"/>
          </ac:spMkLst>
        </pc:spChg>
        <pc:spChg chg="mod">
          <ac:chgData name="GOMEZ, Paula" userId="S::gomezp@who.int::c93cf399-3ed7-4230-9282-8831e3fe5ae7" providerId="AD" clId="Web-{39E94084-C26C-4E9C-209E-6B09DEBFE09F}" dt="2023-07-13T09:33:42.178" v="62" actId="20577"/>
          <ac:spMkLst>
            <pc:docMk/>
            <pc:sldMk cId="3420341436" sldId="349"/>
            <ac:spMk id="159" creationId="{FD63AC31-BF10-424C-94A8-88D8960D79EE}"/>
          </ac:spMkLst>
        </pc:spChg>
      </pc:sldChg>
      <pc:sldChg chg="modSp">
        <pc:chgData name="GOMEZ, Paula" userId="S::gomezp@who.int::c93cf399-3ed7-4230-9282-8831e3fe5ae7" providerId="AD" clId="Web-{39E94084-C26C-4E9C-209E-6B09DEBFE09F}" dt="2023-07-13T09:33:55.756" v="71" actId="20577"/>
        <pc:sldMkLst>
          <pc:docMk/>
          <pc:sldMk cId="3465054905" sldId="354"/>
        </pc:sldMkLst>
        <pc:spChg chg="mod">
          <ac:chgData name="GOMEZ, Paula" userId="S::gomezp@who.int::c93cf399-3ed7-4230-9282-8831e3fe5ae7" providerId="AD" clId="Web-{39E94084-C26C-4E9C-209E-6B09DEBFE09F}" dt="2023-07-13T09:33:55.756" v="71" actId="20577"/>
          <ac:spMkLst>
            <pc:docMk/>
            <pc:sldMk cId="3465054905" sldId="354"/>
            <ac:spMk id="34818" creationId="{00000000-0000-0000-0000-000000000000}"/>
          </ac:spMkLst>
        </pc:spChg>
      </pc:sldChg>
      <pc:sldChg chg="modSp">
        <pc:chgData name="GOMEZ, Paula" userId="S::gomezp@who.int::c93cf399-3ed7-4230-9282-8831e3fe5ae7" providerId="AD" clId="Web-{39E94084-C26C-4E9C-209E-6B09DEBFE09F}" dt="2023-07-13T09:34:33.554" v="72" actId="20577"/>
        <pc:sldMkLst>
          <pc:docMk/>
          <pc:sldMk cId="3880345922" sldId="374"/>
        </pc:sldMkLst>
        <pc:spChg chg="mod">
          <ac:chgData name="GOMEZ, Paula" userId="S::gomezp@who.int::c93cf399-3ed7-4230-9282-8831e3fe5ae7" providerId="AD" clId="Web-{39E94084-C26C-4E9C-209E-6B09DEBFE09F}" dt="2023-07-13T09:34:33.554" v="72" actId="20577"/>
          <ac:spMkLst>
            <pc:docMk/>
            <pc:sldMk cId="3880345922" sldId="374"/>
            <ac:spMk id="22531" creationId="{00000000-0000-0000-0000-000000000000}"/>
          </ac:spMkLst>
        </pc:spChg>
      </pc:sldChg>
      <pc:sldChg chg="modSp">
        <pc:chgData name="GOMEZ, Paula" userId="S::gomezp@who.int::c93cf399-3ed7-4230-9282-8831e3fe5ae7" providerId="AD" clId="Web-{39E94084-C26C-4E9C-209E-6B09DEBFE09F}" dt="2023-07-13T09:34:39.461" v="73" actId="20577"/>
        <pc:sldMkLst>
          <pc:docMk/>
          <pc:sldMk cId="3697996900" sldId="375"/>
        </pc:sldMkLst>
        <pc:spChg chg="mod">
          <ac:chgData name="GOMEZ, Paula" userId="S::gomezp@who.int::c93cf399-3ed7-4230-9282-8831e3fe5ae7" providerId="AD" clId="Web-{39E94084-C26C-4E9C-209E-6B09DEBFE09F}" dt="2023-07-13T09:34:39.461" v="73" actId="20577"/>
          <ac:spMkLst>
            <pc:docMk/>
            <pc:sldMk cId="3697996900" sldId="375"/>
            <ac:spMk id="23555" creationId="{00000000-0000-0000-0000-000000000000}"/>
          </ac:spMkLst>
        </pc:spChg>
      </pc:sldChg>
      <pc:sldChg chg="modSp">
        <pc:chgData name="GOMEZ, Paula" userId="S::gomezp@who.int::c93cf399-3ed7-4230-9282-8831e3fe5ae7" providerId="AD" clId="Web-{39E94084-C26C-4E9C-209E-6B09DEBFE09F}" dt="2023-07-13T09:34:50.399" v="75" actId="20577"/>
        <pc:sldMkLst>
          <pc:docMk/>
          <pc:sldMk cId="3417306633" sldId="377"/>
        </pc:sldMkLst>
        <pc:spChg chg="mod">
          <ac:chgData name="GOMEZ, Paula" userId="S::gomezp@who.int::c93cf399-3ed7-4230-9282-8831e3fe5ae7" providerId="AD" clId="Web-{39E94084-C26C-4E9C-209E-6B09DEBFE09F}" dt="2023-07-13T09:34:49.273" v="74" actId="20577"/>
          <ac:spMkLst>
            <pc:docMk/>
            <pc:sldMk cId="3417306633" sldId="377"/>
            <ac:spMk id="2" creationId="{078D8964-95F8-4CD1-A731-70EBFC4454D8}"/>
          </ac:spMkLst>
        </pc:spChg>
        <pc:spChg chg="mod">
          <ac:chgData name="GOMEZ, Paula" userId="S::gomezp@who.int::c93cf399-3ed7-4230-9282-8831e3fe5ae7" providerId="AD" clId="Web-{39E94084-C26C-4E9C-209E-6B09DEBFE09F}" dt="2023-07-13T09:34:50.399" v="75" actId="20577"/>
          <ac:spMkLst>
            <pc:docMk/>
            <pc:sldMk cId="3417306633" sldId="377"/>
            <ac:spMk id="24579" creationId="{00000000-0000-0000-0000-000000000000}"/>
          </ac:spMkLst>
        </pc:spChg>
      </pc:sldChg>
      <pc:sldChg chg="modSp">
        <pc:chgData name="GOMEZ, Paula" userId="S::gomezp@who.int::c93cf399-3ed7-4230-9282-8831e3fe5ae7" providerId="AD" clId="Web-{39E94084-C26C-4E9C-209E-6B09DEBFE09F}" dt="2023-07-13T09:32:39.801" v="0" actId="20577"/>
        <pc:sldMkLst>
          <pc:docMk/>
          <pc:sldMk cId="3923731166" sldId="387"/>
        </pc:sldMkLst>
        <pc:spChg chg="mod">
          <ac:chgData name="GOMEZ, Paula" userId="S::gomezp@who.int::c93cf399-3ed7-4230-9282-8831e3fe5ae7" providerId="AD" clId="Web-{39E94084-C26C-4E9C-209E-6B09DEBFE09F}" dt="2023-07-13T09:32:39.801" v="0" actId="20577"/>
          <ac:spMkLst>
            <pc:docMk/>
            <pc:sldMk cId="3923731166" sldId="387"/>
            <ac:spMk id="332" creationId="{00000000-0000-0000-0000-000000000000}"/>
          </ac:spMkLst>
        </pc:spChg>
      </pc:sldChg>
      <pc:sldChg chg="modSp">
        <pc:chgData name="GOMEZ, Paula" userId="S::gomezp@who.int::c93cf399-3ed7-4230-9282-8831e3fe5ae7" providerId="AD" clId="Web-{39E94084-C26C-4E9C-209E-6B09DEBFE09F}" dt="2023-07-13T09:33:09.271" v="39" actId="20577"/>
        <pc:sldMkLst>
          <pc:docMk/>
          <pc:sldMk cId="646629306" sldId="393"/>
        </pc:sldMkLst>
        <pc:spChg chg="mod">
          <ac:chgData name="GOMEZ, Paula" userId="S::gomezp@who.int::c93cf399-3ed7-4230-9282-8831e3fe5ae7" providerId="AD" clId="Web-{39E94084-C26C-4E9C-209E-6B09DEBFE09F}" dt="2023-07-13T09:33:05.552" v="24" actId="20577"/>
          <ac:spMkLst>
            <pc:docMk/>
            <pc:sldMk cId="646629306" sldId="393"/>
            <ac:spMk id="2" creationId="{00000000-0000-0000-0000-000000000000}"/>
          </ac:spMkLst>
        </pc:spChg>
        <pc:spChg chg="mod">
          <ac:chgData name="GOMEZ, Paula" userId="S::gomezp@who.int::c93cf399-3ed7-4230-9282-8831e3fe5ae7" providerId="AD" clId="Web-{39E94084-C26C-4E9C-209E-6B09DEBFE09F}" dt="2023-07-13T09:33:09.271" v="39" actId="20577"/>
          <ac:spMkLst>
            <pc:docMk/>
            <pc:sldMk cId="646629306" sldId="393"/>
            <ac:spMk id="7" creationId="{3ECE684B-A355-42FC-AF0D-F3BCF57491D0}"/>
          </ac:spMkLst>
        </pc:spChg>
        <pc:spChg chg="mod">
          <ac:chgData name="GOMEZ, Paula" userId="S::gomezp@who.int::c93cf399-3ed7-4230-9282-8831e3fe5ae7" providerId="AD" clId="Web-{39E94084-C26C-4E9C-209E-6B09DEBFE09F}" dt="2023-07-13T09:33:08.724" v="32" actId="20577"/>
          <ac:spMkLst>
            <pc:docMk/>
            <pc:sldMk cId="646629306" sldId="393"/>
            <ac:spMk id="10" creationId="{C7119143-A732-40F7-8F47-9BEDE524D3D4}"/>
          </ac:spMkLst>
        </pc:spChg>
        <pc:spChg chg="mod">
          <ac:chgData name="GOMEZ, Paula" userId="S::gomezp@who.int::c93cf399-3ed7-4230-9282-8831e3fe5ae7" providerId="AD" clId="Web-{39E94084-C26C-4E9C-209E-6B09DEBFE09F}" dt="2023-07-13T09:33:08.833" v="33" actId="20577"/>
          <ac:spMkLst>
            <pc:docMk/>
            <pc:sldMk cId="646629306" sldId="393"/>
            <ac:spMk id="35" creationId="{EE7B23B6-8E0A-48BB-915F-80952CDAC60B}"/>
          </ac:spMkLst>
        </pc:spChg>
        <pc:spChg chg="mod">
          <ac:chgData name="GOMEZ, Paula" userId="S::gomezp@who.int::c93cf399-3ed7-4230-9282-8831e3fe5ae7" providerId="AD" clId="Web-{39E94084-C26C-4E9C-209E-6B09DEBFE09F}" dt="2023-07-13T09:33:08.912" v="34" actId="20577"/>
          <ac:spMkLst>
            <pc:docMk/>
            <pc:sldMk cId="646629306" sldId="393"/>
            <ac:spMk id="43" creationId="{E89A3411-0B7E-48A6-9833-A169DCC648EE}"/>
          </ac:spMkLst>
        </pc:spChg>
        <pc:spChg chg="mod">
          <ac:chgData name="GOMEZ, Paula" userId="S::gomezp@who.int::c93cf399-3ed7-4230-9282-8831e3fe5ae7" providerId="AD" clId="Web-{39E94084-C26C-4E9C-209E-6B09DEBFE09F}" dt="2023-07-13T09:33:09.068" v="36" actId="20577"/>
          <ac:spMkLst>
            <pc:docMk/>
            <pc:sldMk cId="646629306" sldId="393"/>
            <ac:spMk id="51" creationId="{7B3546A1-278B-4FE2-91DD-B8A7D445C288}"/>
          </ac:spMkLst>
        </pc:spChg>
        <pc:spChg chg="mod">
          <ac:chgData name="GOMEZ, Paula" userId="S::gomezp@who.int::c93cf399-3ed7-4230-9282-8831e3fe5ae7" providerId="AD" clId="Web-{39E94084-C26C-4E9C-209E-6B09DEBFE09F}" dt="2023-07-13T09:33:09.162" v="38" actId="20577"/>
          <ac:spMkLst>
            <pc:docMk/>
            <pc:sldMk cId="646629306" sldId="393"/>
            <ac:spMk id="57" creationId="{5CB61D9F-4084-464E-91A0-DEA2B516B85E}"/>
          </ac:spMkLst>
        </pc:spChg>
        <pc:spChg chg="mod">
          <ac:chgData name="GOMEZ, Paula" userId="S::gomezp@who.int::c93cf399-3ed7-4230-9282-8831e3fe5ae7" providerId="AD" clId="Web-{39E94084-C26C-4E9C-209E-6B09DEBFE09F}" dt="2023-07-13T09:33:08.115" v="25" actId="20577"/>
          <ac:spMkLst>
            <pc:docMk/>
            <pc:sldMk cId="646629306" sldId="393"/>
            <ac:spMk id="73" creationId="{4D8232DD-4F0B-492E-8158-B3864A3D1F97}"/>
          </ac:spMkLst>
        </pc:spChg>
        <pc:spChg chg="mod">
          <ac:chgData name="GOMEZ, Paula" userId="S::gomezp@who.int::c93cf399-3ed7-4230-9282-8831e3fe5ae7" providerId="AD" clId="Web-{39E94084-C26C-4E9C-209E-6B09DEBFE09F}" dt="2023-07-13T09:33:08.208" v="26" actId="20577"/>
          <ac:spMkLst>
            <pc:docMk/>
            <pc:sldMk cId="646629306" sldId="393"/>
            <ac:spMk id="76" creationId="{8E3898F8-659E-455C-8755-C219178DC602}"/>
          </ac:spMkLst>
        </pc:spChg>
        <pc:spChg chg="mod">
          <ac:chgData name="GOMEZ, Paula" userId="S::gomezp@who.int::c93cf399-3ed7-4230-9282-8831e3fe5ae7" providerId="AD" clId="Web-{39E94084-C26C-4E9C-209E-6B09DEBFE09F}" dt="2023-07-13T09:33:08.287" v="27" actId="20577"/>
          <ac:spMkLst>
            <pc:docMk/>
            <pc:sldMk cId="646629306" sldId="393"/>
            <ac:spMk id="79" creationId="{220A904A-29A8-4057-85D4-C170789C0671}"/>
          </ac:spMkLst>
        </pc:spChg>
        <pc:spChg chg="mod">
          <ac:chgData name="GOMEZ, Paula" userId="S::gomezp@who.int::c93cf399-3ed7-4230-9282-8831e3fe5ae7" providerId="AD" clId="Web-{39E94084-C26C-4E9C-209E-6B09DEBFE09F}" dt="2023-07-13T09:33:08.380" v="28" actId="20577"/>
          <ac:spMkLst>
            <pc:docMk/>
            <pc:sldMk cId="646629306" sldId="393"/>
            <ac:spMk id="82" creationId="{305666E6-A246-4D53-B5F3-D61CE3433C8A}"/>
          </ac:spMkLst>
        </pc:spChg>
        <pc:spChg chg="mod">
          <ac:chgData name="GOMEZ, Paula" userId="S::gomezp@who.int::c93cf399-3ed7-4230-9282-8831e3fe5ae7" providerId="AD" clId="Web-{39E94084-C26C-4E9C-209E-6B09DEBFE09F}" dt="2023-07-13T09:33:08.474" v="29" actId="20577"/>
          <ac:spMkLst>
            <pc:docMk/>
            <pc:sldMk cId="646629306" sldId="393"/>
            <ac:spMk id="85" creationId="{8EF0D9CC-90B0-487E-A143-8DA4281D4392}"/>
          </ac:spMkLst>
        </pc:spChg>
        <pc:spChg chg="mod">
          <ac:chgData name="GOMEZ, Paula" userId="S::gomezp@who.int::c93cf399-3ed7-4230-9282-8831e3fe5ae7" providerId="AD" clId="Web-{39E94084-C26C-4E9C-209E-6B09DEBFE09F}" dt="2023-07-13T09:33:08.552" v="30" actId="20577"/>
          <ac:spMkLst>
            <pc:docMk/>
            <pc:sldMk cId="646629306" sldId="393"/>
            <ac:spMk id="86" creationId="{89323C7A-21A8-4F8E-AB25-FD94814F1CE1}"/>
          </ac:spMkLst>
        </pc:spChg>
        <pc:spChg chg="mod">
          <ac:chgData name="GOMEZ, Paula" userId="S::gomezp@who.int::c93cf399-3ed7-4230-9282-8831e3fe5ae7" providerId="AD" clId="Web-{39E94084-C26C-4E9C-209E-6B09DEBFE09F}" dt="2023-07-13T09:33:08.646" v="31" actId="20577"/>
          <ac:spMkLst>
            <pc:docMk/>
            <pc:sldMk cId="646629306" sldId="393"/>
            <ac:spMk id="89" creationId="{9B308B72-BA02-4034-8098-66CE85129934}"/>
          </ac:spMkLst>
        </pc:spChg>
      </pc:sldChg>
    </pc:docChg>
  </pc:docChgLst>
  <pc:docChgLst>
    <pc:chgData name="GOMEZ, Paula" userId="S::gomezp@who.int::c93cf399-3ed7-4230-9282-8831e3fe5ae7" providerId="AD" clId="Web-{D4AC0069-29A6-4CBC-9EA4-DC0C44CB5638}"/>
    <pc:docChg chg="modSld">
      <pc:chgData name="GOMEZ, Paula" userId="S::gomezp@who.int::c93cf399-3ed7-4230-9282-8831e3fe5ae7" providerId="AD" clId="Web-{D4AC0069-29A6-4CBC-9EA4-DC0C44CB5638}" dt="2023-01-24T12:27:31.063" v="99" actId="20577"/>
      <pc:docMkLst>
        <pc:docMk/>
      </pc:docMkLst>
      <pc:sldChg chg="modSp">
        <pc:chgData name="GOMEZ, Paula" userId="S::gomezp@who.int::c93cf399-3ed7-4230-9282-8831e3fe5ae7" providerId="AD" clId="Web-{D4AC0069-29A6-4CBC-9EA4-DC0C44CB5638}" dt="2023-01-24T12:22:19.619" v="2" actId="1076"/>
        <pc:sldMkLst>
          <pc:docMk/>
          <pc:sldMk cId="0" sldId="256"/>
        </pc:sldMkLst>
        <pc:spChg chg="mod">
          <ac:chgData name="GOMEZ, Paula" userId="S::gomezp@who.int::c93cf399-3ed7-4230-9282-8831e3fe5ae7" providerId="AD" clId="Web-{D4AC0069-29A6-4CBC-9EA4-DC0C44CB5638}" dt="2023-01-24T12:22:15.916" v="1" actId="1076"/>
          <ac:spMkLst>
            <pc:docMk/>
            <pc:sldMk cId="0" sldId="256"/>
            <ac:spMk id="309" creationId="{00000000-0000-0000-0000-000000000000}"/>
          </ac:spMkLst>
        </pc:spChg>
        <pc:spChg chg="mod">
          <ac:chgData name="GOMEZ, Paula" userId="S::gomezp@who.int::c93cf399-3ed7-4230-9282-8831e3fe5ae7" providerId="AD" clId="Web-{D4AC0069-29A6-4CBC-9EA4-DC0C44CB5638}" dt="2023-01-24T12:22:19.619" v="2" actId="1076"/>
          <ac:spMkLst>
            <pc:docMk/>
            <pc:sldMk cId="0" sldId="256"/>
            <ac:spMk id="310" creationId="{00000000-0000-0000-0000-000000000000}"/>
          </ac:spMkLst>
        </pc:spChg>
      </pc:sldChg>
      <pc:sldChg chg="modSp">
        <pc:chgData name="GOMEZ, Paula" userId="S::gomezp@who.int::c93cf399-3ed7-4230-9282-8831e3fe5ae7" providerId="AD" clId="Web-{D4AC0069-29A6-4CBC-9EA4-DC0C44CB5638}" dt="2023-01-24T12:22:48.885" v="12" actId="20577"/>
        <pc:sldMkLst>
          <pc:docMk/>
          <pc:sldMk cId="0" sldId="258"/>
        </pc:sldMkLst>
        <pc:spChg chg="mod">
          <ac:chgData name="GOMEZ, Paula" userId="S::gomezp@who.int::c93cf399-3ed7-4230-9282-8831e3fe5ae7" providerId="AD" clId="Web-{D4AC0069-29A6-4CBC-9EA4-DC0C44CB5638}" dt="2023-01-24T12:22:48.885" v="12" actId="20577"/>
          <ac:spMkLst>
            <pc:docMk/>
            <pc:sldMk cId="0" sldId="258"/>
            <ac:spMk id="319" creationId="{00000000-0000-0000-0000-000000000000}"/>
          </ac:spMkLst>
        </pc:spChg>
      </pc:sldChg>
      <pc:sldChg chg="modSp">
        <pc:chgData name="GOMEZ, Paula" userId="S::gomezp@who.int::c93cf399-3ed7-4230-9282-8831e3fe5ae7" providerId="AD" clId="Web-{D4AC0069-29A6-4CBC-9EA4-DC0C44CB5638}" dt="2023-01-24T12:23:40.308" v="50" actId="20577"/>
        <pc:sldMkLst>
          <pc:docMk/>
          <pc:sldMk cId="0" sldId="259"/>
        </pc:sldMkLst>
        <pc:spChg chg="mod">
          <ac:chgData name="GOMEZ, Paula" userId="S::gomezp@who.int::c93cf399-3ed7-4230-9282-8831e3fe5ae7" providerId="AD" clId="Web-{D4AC0069-29A6-4CBC-9EA4-DC0C44CB5638}" dt="2023-01-24T12:23:13.495" v="18" actId="1076"/>
          <ac:spMkLst>
            <pc:docMk/>
            <pc:sldMk cId="0" sldId="259"/>
            <ac:spMk id="324" creationId="{00000000-0000-0000-0000-000000000000}"/>
          </ac:spMkLst>
        </pc:spChg>
        <pc:spChg chg="mod">
          <ac:chgData name="GOMEZ, Paula" userId="S::gomezp@who.int::c93cf399-3ed7-4230-9282-8831e3fe5ae7" providerId="AD" clId="Web-{D4AC0069-29A6-4CBC-9EA4-DC0C44CB5638}" dt="2023-01-24T12:23:40.308" v="50" actId="20577"/>
          <ac:spMkLst>
            <pc:docMk/>
            <pc:sldMk cId="0" sldId="259"/>
            <ac:spMk id="325" creationId="{00000000-0000-0000-0000-000000000000}"/>
          </ac:spMkLst>
        </pc:spChg>
      </pc:sldChg>
      <pc:sldChg chg="modSp">
        <pc:chgData name="GOMEZ, Paula" userId="S::gomezp@who.int::c93cf399-3ed7-4230-9282-8831e3fe5ae7" providerId="AD" clId="Web-{D4AC0069-29A6-4CBC-9EA4-DC0C44CB5638}" dt="2023-01-24T12:23:56.246" v="59" actId="20577"/>
        <pc:sldMkLst>
          <pc:docMk/>
          <pc:sldMk cId="0" sldId="260"/>
        </pc:sldMkLst>
        <pc:spChg chg="mod">
          <ac:chgData name="GOMEZ, Paula" userId="S::gomezp@who.int::c93cf399-3ed7-4230-9282-8831e3fe5ae7" providerId="AD" clId="Web-{D4AC0069-29A6-4CBC-9EA4-DC0C44CB5638}" dt="2023-01-24T12:23:56.246" v="59" actId="20577"/>
          <ac:spMkLst>
            <pc:docMk/>
            <pc:sldMk cId="0" sldId="260"/>
            <ac:spMk id="332" creationId="{00000000-0000-0000-0000-000000000000}"/>
          </ac:spMkLst>
        </pc:spChg>
      </pc:sldChg>
      <pc:sldChg chg="modSp">
        <pc:chgData name="GOMEZ, Paula" userId="S::gomezp@who.int::c93cf399-3ed7-4230-9282-8831e3fe5ae7" providerId="AD" clId="Web-{D4AC0069-29A6-4CBC-9EA4-DC0C44CB5638}" dt="2023-01-24T12:24:03.621" v="60" actId="1076"/>
        <pc:sldMkLst>
          <pc:docMk/>
          <pc:sldMk cId="0" sldId="261"/>
        </pc:sldMkLst>
        <pc:spChg chg="mod">
          <ac:chgData name="GOMEZ, Paula" userId="S::gomezp@who.int::c93cf399-3ed7-4230-9282-8831e3fe5ae7" providerId="AD" clId="Web-{D4AC0069-29A6-4CBC-9EA4-DC0C44CB5638}" dt="2023-01-24T12:24:03.621" v="60" actId="1076"/>
          <ac:spMkLst>
            <pc:docMk/>
            <pc:sldMk cId="0" sldId="261"/>
            <ac:spMk id="337" creationId="{00000000-0000-0000-0000-000000000000}"/>
          </ac:spMkLst>
        </pc:spChg>
      </pc:sldChg>
      <pc:sldChg chg="modSp">
        <pc:chgData name="GOMEZ, Paula" userId="S::gomezp@who.int::c93cf399-3ed7-4230-9282-8831e3fe5ae7" providerId="AD" clId="Web-{D4AC0069-29A6-4CBC-9EA4-DC0C44CB5638}" dt="2023-01-24T12:24:14.059" v="61" actId="20577"/>
        <pc:sldMkLst>
          <pc:docMk/>
          <pc:sldMk cId="0" sldId="262"/>
        </pc:sldMkLst>
        <pc:spChg chg="mod">
          <ac:chgData name="GOMEZ, Paula" userId="S::gomezp@who.int::c93cf399-3ed7-4230-9282-8831e3fe5ae7" providerId="AD" clId="Web-{D4AC0069-29A6-4CBC-9EA4-DC0C44CB5638}" dt="2023-01-24T12:24:14.059" v="61" actId="20577"/>
          <ac:spMkLst>
            <pc:docMk/>
            <pc:sldMk cId="0" sldId="262"/>
            <ac:spMk id="339" creationId="{00000000-0000-0000-0000-000000000000}"/>
          </ac:spMkLst>
        </pc:spChg>
      </pc:sldChg>
      <pc:sldChg chg="modSp">
        <pc:chgData name="GOMEZ, Paula" userId="S::gomezp@who.int::c93cf399-3ed7-4230-9282-8831e3fe5ae7" providerId="AD" clId="Web-{D4AC0069-29A6-4CBC-9EA4-DC0C44CB5638}" dt="2023-01-24T12:24:19.903" v="62" actId="20577"/>
        <pc:sldMkLst>
          <pc:docMk/>
          <pc:sldMk cId="0" sldId="263"/>
        </pc:sldMkLst>
        <pc:spChg chg="mod">
          <ac:chgData name="GOMEZ, Paula" userId="S::gomezp@who.int::c93cf399-3ed7-4230-9282-8831e3fe5ae7" providerId="AD" clId="Web-{D4AC0069-29A6-4CBC-9EA4-DC0C44CB5638}" dt="2023-01-24T12:24:19.903" v="62" actId="20577"/>
          <ac:spMkLst>
            <pc:docMk/>
            <pc:sldMk cId="0" sldId="263"/>
            <ac:spMk id="344" creationId="{00000000-0000-0000-0000-000000000000}"/>
          </ac:spMkLst>
        </pc:spChg>
      </pc:sldChg>
      <pc:sldChg chg="modSp">
        <pc:chgData name="GOMEZ, Paula" userId="S::gomezp@who.int::c93cf399-3ed7-4230-9282-8831e3fe5ae7" providerId="AD" clId="Web-{D4AC0069-29A6-4CBC-9EA4-DC0C44CB5638}" dt="2023-01-24T12:24:30.466" v="63" actId="20577"/>
        <pc:sldMkLst>
          <pc:docMk/>
          <pc:sldMk cId="0" sldId="264"/>
        </pc:sldMkLst>
        <pc:spChg chg="mod">
          <ac:chgData name="GOMEZ, Paula" userId="S::gomezp@who.int::c93cf399-3ed7-4230-9282-8831e3fe5ae7" providerId="AD" clId="Web-{D4AC0069-29A6-4CBC-9EA4-DC0C44CB5638}" dt="2023-01-24T12:24:30.466" v="63" actId="20577"/>
          <ac:spMkLst>
            <pc:docMk/>
            <pc:sldMk cId="0" sldId="264"/>
            <ac:spMk id="4" creationId="{0956635A-75FC-E648-00BE-F8A1C02CDE41}"/>
          </ac:spMkLst>
        </pc:spChg>
      </pc:sldChg>
      <pc:sldChg chg="modSp">
        <pc:chgData name="GOMEZ, Paula" userId="S::gomezp@who.int::c93cf399-3ed7-4230-9282-8831e3fe5ae7" providerId="AD" clId="Web-{D4AC0069-29A6-4CBC-9EA4-DC0C44CB5638}" dt="2023-01-24T12:24:50.857" v="72" actId="1076"/>
        <pc:sldMkLst>
          <pc:docMk/>
          <pc:sldMk cId="0" sldId="265"/>
        </pc:sldMkLst>
        <pc:spChg chg="mod">
          <ac:chgData name="GOMEZ, Paula" userId="S::gomezp@who.int::c93cf399-3ed7-4230-9282-8831e3fe5ae7" providerId="AD" clId="Web-{D4AC0069-29A6-4CBC-9EA4-DC0C44CB5638}" dt="2023-01-24T12:24:50.857" v="72" actId="1076"/>
          <ac:spMkLst>
            <pc:docMk/>
            <pc:sldMk cId="0" sldId="265"/>
            <ac:spMk id="356" creationId="{00000000-0000-0000-0000-000000000000}"/>
          </ac:spMkLst>
        </pc:spChg>
      </pc:sldChg>
      <pc:sldChg chg="modSp">
        <pc:chgData name="GOMEZ, Paula" userId="S::gomezp@who.int::c93cf399-3ed7-4230-9282-8831e3fe5ae7" providerId="AD" clId="Web-{D4AC0069-29A6-4CBC-9EA4-DC0C44CB5638}" dt="2023-01-24T12:25:08.826" v="76" actId="20577"/>
        <pc:sldMkLst>
          <pc:docMk/>
          <pc:sldMk cId="0" sldId="266"/>
        </pc:sldMkLst>
        <pc:spChg chg="mod">
          <ac:chgData name="GOMEZ, Paula" userId="S::gomezp@who.int::c93cf399-3ed7-4230-9282-8831e3fe5ae7" providerId="AD" clId="Web-{D4AC0069-29A6-4CBC-9EA4-DC0C44CB5638}" dt="2023-01-24T12:25:08.826" v="76" actId="20577"/>
          <ac:spMkLst>
            <pc:docMk/>
            <pc:sldMk cId="0" sldId="266"/>
            <ac:spMk id="360" creationId="{00000000-0000-0000-0000-000000000000}"/>
          </ac:spMkLst>
        </pc:spChg>
      </pc:sldChg>
      <pc:sldChg chg="modSp">
        <pc:chgData name="GOMEZ, Paula" userId="S::gomezp@who.int::c93cf399-3ed7-4230-9282-8831e3fe5ae7" providerId="AD" clId="Web-{D4AC0069-29A6-4CBC-9EA4-DC0C44CB5638}" dt="2023-01-24T12:25:40.186" v="80" actId="20577"/>
        <pc:sldMkLst>
          <pc:docMk/>
          <pc:sldMk cId="0" sldId="267"/>
        </pc:sldMkLst>
        <pc:spChg chg="mod">
          <ac:chgData name="GOMEZ, Paula" userId="S::gomezp@who.int::c93cf399-3ed7-4230-9282-8831e3fe5ae7" providerId="AD" clId="Web-{D4AC0069-29A6-4CBC-9EA4-DC0C44CB5638}" dt="2023-01-24T12:25:40.186" v="80" actId="20577"/>
          <ac:spMkLst>
            <pc:docMk/>
            <pc:sldMk cId="0" sldId="267"/>
            <ac:spMk id="362" creationId="{00000000-0000-0000-0000-000000000000}"/>
          </ac:spMkLst>
        </pc:spChg>
      </pc:sldChg>
      <pc:sldChg chg="modSp">
        <pc:chgData name="GOMEZ, Paula" userId="S::gomezp@who.int::c93cf399-3ed7-4230-9282-8831e3fe5ae7" providerId="AD" clId="Web-{D4AC0069-29A6-4CBC-9EA4-DC0C44CB5638}" dt="2023-01-24T12:25:55.780" v="81" actId="20577"/>
        <pc:sldMkLst>
          <pc:docMk/>
          <pc:sldMk cId="0" sldId="271"/>
        </pc:sldMkLst>
        <pc:spChg chg="mod">
          <ac:chgData name="GOMEZ, Paula" userId="S::gomezp@who.int::c93cf399-3ed7-4230-9282-8831e3fe5ae7" providerId="AD" clId="Web-{D4AC0069-29A6-4CBC-9EA4-DC0C44CB5638}" dt="2023-01-24T12:25:55.780" v="81" actId="20577"/>
          <ac:spMkLst>
            <pc:docMk/>
            <pc:sldMk cId="0" sldId="271"/>
            <ac:spMk id="384" creationId="{00000000-0000-0000-0000-000000000000}"/>
          </ac:spMkLst>
        </pc:spChg>
      </pc:sldChg>
      <pc:sldChg chg="modSp">
        <pc:chgData name="GOMEZ, Paula" userId="S::gomezp@who.int::c93cf399-3ed7-4230-9282-8831e3fe5ae7" providerId="AD" clId="Web-{D4AC0069-29A6-4CBC-9EA4-DC0C44CB5638}" dt="2023-01-24T12:26:11.671" v="83" actId="20577"/>
        <pc:sldMkLst>
          <pc:docMk/>
          <pc:sldMk cId="0" sldId="276"/>
        </pc:sldMkLst>
        <pc:spChg chg="mod">
          <ac:chgData name="GOMEZ, Paula" userId="S::gomezp@who.int::c93cf399-3ed7-4230-9282-8831e3fe5ae7" providerId="AD" clId="Web-{D4AC0069-29A6-4CBC-9EA4-DC0C44CB5638}" dt="2023-01-24T12:26:11.671" v="83" actId="20577"/>
          <ac:spMkLst>
            <pc:docMk/>
            <pc:sldMk cId="0" sldId="276"/>
            <ac:spMk id="455" creationId="{00000000-0000-0000-0000-000000000000}"/>
          </ac:spMkLst>
        </pc:spChg>
      </pc:sldChg>
      <pc:sldChg chg="modSp">
        <pc:chgData name="GOMEZ, Paula" userId="S::gomezp@who.int::c93cf399-3ed7-4230-9282-8831e3fe5ae7" providerId="AD" clId="Web-{D4AC0069-29A6-4CBC-9EA4-DC0C44CB5638}" dt="2023-01-24T12:26:22.577" v="85" actId="20577"/>
        <pc:sldMkLst>
          <pc:docMk/>
          <pc:sldMk cId="0" sldId="279"/>
        </pc:sldMkLst>
        <pc:spChg chg="mod">
          <ac:chgData name="GOMEZ, Paula" userId="S::gomezp@who.int::c93cf399-3ed7-4230-9282-8831e3fe5ae7" providerId="AD" clId="Web-{D4AC0069-29A6-4CBC-9EA4-DC0C44CB5638}" dt="2023-01-24T12:26:22.577" v="85" actId="20577"/>
          <ac:spMkLst>
            <pc:docMk/>
            <pc:sldMk cId="0" sldId="279"/>
            <ac:spMk id="465" creationId="{00000000-0000-0000-0000-000000000000}"/>
          </ac:spMkLst>
        </pc:spChg>
      </pc:sldChg>
      <pc:sldChg chg="modSp">
        <pc:chgData name="GOMEZ, Paula" userId="S::gomezp@who.int::c93cf399-3ed7-4230-9282-8831e3fe5ae7" providerId="AD" clId="Web-{D4AC0069-29A6-4CBC-9EA4-DC0C44CB5638}" dt="2023-01-24T12:26:52.188" v="86" actId="1076"/>
        <pc:sldMkLst>
          <pc:docMk/>
          <pc:sldMk cId="0" sldId="282"/>
        </pc:sldMkLst>
        <pc:spChg chg="mod">
          <ac:chgData name="GOMEZ, Paula" userId="S::gomezp@who.int::c93cf399-3ed7-4230-9282-8831e3fe5ae7" providerId="AD" clId="Web-{D4AC0069-29A6-4CBC-9EA4-DC0C44CB5638}" dt="2023-01-24T12:26:52.188" v="86" actId="1076"/>
          <ac:spMkLst>
            <pc:docMk/>
            <pc:sldMk cId="0" sldId="282"/>
            <ac:spMk id="500" creationId="{00000000-0000-0000-0000-000000000000}"/>
          </ac:spMkLst>
        </pc:spChg>
      </pc:sldChg>
      <pc:sldChg chg="modSp">
        <pc:chgData name="GOMEZ, Paula" userId="S::gomezp@who.int::c93cf399-3ed7-4230-9282-8831e3fe5ae7" providerId="AD" clId="Web-{D4AC0069-29A6-4CBC-9EA4-DC0C44CB5638}" dt="2023-01-24T12:27:02.938" v="87" actId="1076"/>
        <pc:sldMkLst>
          <pc:docMk/>
          <pc:sldMk cId="0" sldId="284"/>
        </pc:sldMkLst>
        <pc:spChg chg="mod">
          <ac:chgData name="GOMEZ, Paula" userId="S::gomezp@who.int::c93cf399-3ed7-4230-9282-8831e3fe5ae7" providerId="AD" clId="Web-{D4AC0069-29A6-4CBC-9EA4-DC0C44CB5638}" dt="2023-01-24T12:27:02.938" v="87" actId="1076"/>
          <ac:spMkLst>
            <pc:docMk/>
            <pc:sldMk cId="0" sldId="284"/>
            <ac:spMk id="518" creationId="{00000000-0000-0000-0000-000000000000}"/>
          </ac:spMkLst>
        </pc:spChg>
      </pc:sldChg>
      <pc:sldChg chg="modSp">
        <pc:chgData name="GOMEZ, Paula" userId="S::gomezp@who.int::c93cf399-3ed7-4230-9282-8831e3fe5ae7" providerId="AD" clId="Web-{D4AC0069-29A6-4CBC-9EA4-DC0C44CB5638}" dt="2023-01-24T12:27:31.063" v="99" actId="20577"/>
        <pc:sldMkLst>
          <pc:docMk/>
          <pc:sldMk cId="0" sldId="288"/>
        </pc:sldMkLst>
        <pc:spChg chg="mod">
          <ac:chgData name="GOMEZ, Paula" userId="S::gomezp@who.int::c93cf399-3ed7-4230-9282-8831e3fe5ae7" providerId="AD" clId="Web-{D4AC0069-29A6-4CBC-9EA4-DC0C44CB5638}" dt="2023-01-24T12:27:31.063" v="99" actId="20577"/>
          <ac:spMkLst>
            <pc:docMk/>
            <pc:sldMk cId="0" sldId="288"/>
            <ac:spMk id="534" creationId="{00000000-0000-0000-0000-000000000000}"/>
          </ac:spMkLst>
        </pc:spChg>
      </pc:sldChg>
    </pc:docChg>
  </pc:docChgLst>
  <pc:docChgLst>
    <pc:chgData name="EZZINE, Hind" userId="S::ezzineh@who.int::edcab00f-6318-46e5-a4a9-188b01ee222f" providerId="AD" clId="Web-{0B9D112B-DD9A-1E3A-6B7E-9CE1B44A8698}"/>
    <pc:docChg chg="modSld">
      <pc:chgData name="EZZINE, Hind" userId="S::ezzineh@who.int::edcab00f-6318-46e5-a4a9-188b01ee222f" providerId="AD" clId="Web-{0B9D112B-DD9A-1E3A-6B7E-9CE1B44A8698}" dt="2023-05-26T11:59:56.980" v="1" actId="20577"/>
      <pc:docMkLst>
        <pc:docMk/>
      </pc:docMkLst>
      <pc:sldChg chg="modSp">
        <pc:chgData name="EZZINE, Hind" userId="S::ezzineh@who.int::edcab00f-6318-46e5-a4a9-188b01ee222f" providerId="AD" clId="Web-{0B9D112B-DD9A-1E3A-6B7E-9CE1B44A8698}" dt="2023-05-26T11:59:56.980" v="1" actId="20577"/>
        <pc:sldMkLst>
          <pc:docMk/>
          <pc:sldMk cId="858501203" sldId="385"/>
        </pc:sldMkLst>
        <pc:spChg chg="mod">
          <ac:chgData name="EZZINE, Hind" userId="S::ezzineh@who.int::edcab00f-6318-46e5-a4a9-188b01ee222f" providerId="AD" clId="Web-{0B9D112B-DD9A-1E3A-6B7E-9CE1B44A8698}" dt="2023-05-26T11:59:56.980" v="1" actId="20577"/>
          <ac:spMkLst>
            <pc:docMk/>
            <pc:sldMk cId="858501203" sldId="385"/>
            <ac:spMk id="319" creationId="{00000000-0000-0000-0000-000000000000}"/>
          </ac:spMkLst>
        </pc:spChg>
      </pc:sldChg>
    </pc:docChg>
  </pc:docChgLst>
  <pc:docChgLst>
    <pc:chgData name="GOMEZ, Paula" userId="S::gomezp@who.int::c93cf399-3ed7-4230-9282-8831e3fe5ae7" providerId="AD" clId="Web-{BF6BFC56-8C45-25D8-BE72-E1E5654D577C}"/>
    <pc:docChg chg="modSld">
      <pc:chgData name="GOMEZ, Paula" userId="S::gomezp@who.int::c93cf399-3ed7-4230-9282-8831e3fe5ae7" providerId="AD" clId="Web-{BF6BFC56-8C45-25D8-BE72-E1E5654D577C}" dt="2023-05-25T10:50:21.948" v="54" actId="20577"/>
      <pc:docMkLst>
        <pc:docMk/>
      </pc:docMkLst>
      <pc:sldChg chg="modSp">
        <pc:chgData name="GOMEZ, Paula" userId="S::gomezp@who.int::c93cf399-3ed7-4230-9282-8831e3fe5ae7" providerId="AD" clId="Web-{BF6BFC56-8C45-25D8-BE72-E1E5654D577C}" dt="2023-05-25T10:49:31.071" v="31" actId="14100"/>
        <pc:sldMkLst>
          <pc:docMk/>
          <pc:sldMk cId="1507546940" sldId="328"/>
        </pc:sldMkLst>
        <pc:spChg chg="mod">
          <ac:chgData name="GOMEZ, Paula" userId="S::gomezp@who.int::c93cf399-3ed7-4230-9282-8831e3fe5ae7" providerId="AD" clId="Web-{BF6BFC56-8C45-25D8-BE72-E1E5654D577C}" dt="2023-05-25T10:49:31.071" v="31" actId="14100"/>
          <ac:spMkLst>
            <pc:docMk/>
            <pc:sldMk cId="1507546940" sldId="328"/>
            <ac:spMk id="10" creationId="{FE715C1D-0AFD-4B24-93D9-2F4112C6A19E}"/>
          </ac:spMkLst>
        </pc:spChg>
      </pc:sldChg>
      <pc:sldChg chg="modSp">
        <pc:chgData name="GOMEZ, Paula" userId="S::gomezp@who.int::c93cf399-3ed7-4230-9282-8831e3fe5ae7" providerId="AD" clId="Web-{BF6BFC56-8C45-25D8-BE72-E1E5654D577C}" dt="2023-05-25T10:50:06.744" v="43" actId="20577"/>
        <pc:sldMkLst>
          <pc:docMk/>
          <pc:sldMk cId="858501203" sldId="385"/>
        </pc:sldMkLst>
        <pc:spChg chg="mod">
          <ac:chgData name="GOMEZ, Paula" userId="S::gomezp@who.int::c93cf399-3ed7-4230-9282-8831e3fe5ae7" providerId="AD" clId="Web-{BF6BFC56-8C45-25D8-BE72-E1E5654D577C}" dt="2023-05-25T10:50:06.744" v="43" actId="20577"/>
          <ac:spMkLst>
            <pc:docMk/>
            <pc:sldMk cId="858501203" sldId="385"/>
            <ac:spMk id="319" creationId="{00000000-0000-0000-0000-000000000000}"/>
          </ac:spMkLst>
        </pc:spChg>
      </pc:sldChg>
      <pc:sldChg chg="modSp">
        <pc:chgData name="GOMEZ, Paula" userId="S::gomezp@who.int::c93cf399-3ed7-4230-9282-8831e3fe5ae7" providerId="AD" clId="Web-{BF6BFC56-8C45-25D8-BE72-E1E5654D577C}" dt="2023-05-25T10:50:21.948" v="54" actId="20577"/>
        <pc:sldMkLst>
          <pc:docMk/>
          <pc:sldMk cId="3127561463" sldId="386"/>
        </pc:sldMkLst>
        <pc:spChg chg="mod">
          <ac:chgData name="GOMEZ, Paula" userId="S::gomezp@who.int::c93cf399-3ed7-4230-9282-8831e3fe5ae7" providerId="AD" clId="Web-{BF6BFC56-8C45-25D8-BE72-E1E5654D577C}" dt="2023-05-25T10:50:21.948" v="54" actId="20577"/>
          <ac:spMkLst>
            <pc:docMk/>
            <pc:sldMk cId="3127561463" sldId="386"/>
            <ac:spMk id="325" creationId="{00000000-0000-0000-0000-000000000000}"/>
          </ac:spMkLst>
        </pc:spChg>
      </pc:sldChg>
    </pc:docChg>
  </pc:docChgLst>
  <pc:docChgLst>
    <pc:chgData name="EZZINE, Hind" userId="S::ezzineh@who.int::edcab00f-6318-46e5-a4a9-188b01ee222f" providerId="AD" clId="Web-{7585DC86-9F70-41CB-3E26-83FA9122B1BA}"/>
    <pc:docChg chg="modSld">
      <pc:chgData name="EZZINE, Hind" userId="S::ezzineh@who.int::edcab00f-6318-46e5-a4a9-188b01ee222f" providerId="AD" clId="Web-{7585DC86-9F70-41CB-3E26-83FA9122B1BA}" dt="2023-05-21T00:49:32.827" v="5"/>
      <pc:docMkLst>
        <pc:docMk/>
      </pc:docMkLst>
      <pc:sldChg chg="modSp">
        <pc:chgData name="EZZINE, Hind" userId="S::ezzineh@who.int::edcab00f-6318-46e5-a4a9-188b01ee222f" providerId="AD" clId="Web-{7585DC86-9F70-41CB-3E26-83FA9122B1BA}" dt="2023-05-21T00:02:43.190" v="1" actId="1076"/>
        <pc:sldMkLst>
          <pc:docMk/>
          <pc:sldMk cId="0" sldId="280"/>
        </pc:sldMkLst>
        <pc:spChg chg="mod">
          <ac:chgData name="EZZINE, Hind" userId="S::ezzineh@who.int::edcab00f-6318-46e5-a4a9-188b01ee222f" providerId="AD" clId="Web-{7585DC86-9F70-41CB-3E26-83FA9122B1BA}" dt="2023-05-21T00:02:43.190" v="1" actId="1076"/>
          <ac:spMkLst>
            <pc:docMk/>
            <pc:sldMk cId="0" sldId="280"/>
            <ac:spMk id="470" creationId="{00000000-0000-0000-0000-000000000000}"/>
          </ac:spMkLst>
        </pc:spChg>
      </pc:sldChg>
      <pc:sldChg chg="modSp">
        <pc:chgData name="EZZINE, Hind" userId="S::ezzineh@who.int::edcab00f-6318-46e5-a4a9-188b01ee222f" providerId="AD" clId="Web-{7585DC86-9F70-41CB-3E26-83FA9122B1BA}" dt="2023-05-21T00:49:32.827" v="5"/>
        <pc:sldMkLst>
          <pc:docMk/>
          <pc:sldMk cId="0" sldId="283"/>
        </pc:sldMkLst>
        <pc:graphicFrameChg chg="mod modGraphic">
          <ac:chgData name="EZZINE, Hind" userId="S::ezzineh@who.int::edcab00f-6318-46e5-a4a9-188b01ee222f" providerId="AD" clId="Web-{7585DC86-9F70-41CB-3E26-83FA9122B1BA}" dt="2023-05-21T00:49:32.827" v="5"/>
          <ac:graphicFrameMkLst>
            <pc:docMk/>
            <pc:sldMk cId="0" sldId="283"/>
            <ac:graphicFrameMk id="502" creationId="{00000000-0000-0000-0000-000000000000}"/>
          </ac:graphicFrameMkLst>
        </pc:graphicFrameChg>
      </pc:sldChg>
    </pc:docChg>
  </pc:docChgLst>
  <pc:docChgLst>
    <pc:chgData name="GOMEZ, Paula" userId="S::gomezp@who.int::c93cf399-3ed7-4230-9282-8831e3fe5ae7" providerId="AD" clId="Web-{52BF1BDD-9802-602F-81ED-7CDDA9DD6E0F}"/>
    <pc:docChg chg="modSld">
      <pc:chgData name="GOMEZ, Paula" userId="S::gomezp@who.int::c93cf399-3ed7-4230-9282-8831e3fe5ae7" providerId="AD" clId="Web-{52BF1BDD-9802-602F-81ED-7CDDA9DD6E0F}" dt="2023-06-07T08:54:55.149" v="0" actId="1076"/>
      <pc:docMkLst>
        <pc:docMk/>
      </pc:docMkLst>
      <pc:sldChg chg="modSp">
        <pc:chgData name="GOMEZ, Paula" userId="S::gomezp@who.int::c93cf399-3ed7-4230-9282-8831e3fe5ae7" providerId="AD" clId="Web-{52BF1BDD-9802-602F-81ED-7CDDA9DD6E0F}" dt="2023-06-07T08:54:55.149" v="0" actId="1076"/>
        <pc:sldMkLst>
          <pc:docMk/>
          <pc:sldMk cId="1105141940" sldId="392"/>
        </pc:sldMkLst>
        <pc:spChg chg="mod">
          <ac:chgData name="GOMEZ, Paula" userId="S::gomezp@who.int::c93cf399-3ed7-4230-9282-8831e3fe5ae7" providerId="AD" clId="Web-{52BF1BDD-9802-602F-81ED-7CDDA9DD6E0F}" dt="2023-06-07T08:54:55.149" v="0" actId="1076"/>
          <ac:spMkLst>
            <pc:docMk/>
            <pc:sldMk cId="1105141940" sldId="392"/>
            <ac:spMk id="408" creationId="{00000000-0000-0000-0000-000000000000}"/>
          </ac:spMkLst>
        </pc:spChg>
      </pc:sldChg>
    </pc:docChg>
  </pc:docChgLst>
  <pc:docChgLst>
    <pc:chgData name="GOMEZ, Paula" userId="c93cf399-3ed7-4230-9282-8831e3fe5ae7" providerId="ADAL" clId="{AEAAFB8E-3811-4285-B614-FC0EBDCC5AE8}"/>
    <pc:docChg chg="custSel addSld delSld modSld">
      <pc:chgData name="GOMEZ, Paula" userId="c93cf399-3ed7-4230-9282-8831e3fe5ae7" providerId="ADAL" clId="{AEAAFB8E-3811-4285-B614-FC0EBDCC5AE8}" dt="2023-05-25T11:04:25.553" v="145" actId="1076"/>
      <pc:docMkLst>
        <pc:docMk/>
      </pc:docMkLst>
      <pc:sldChg chg="delSp modSp add del mod">
        <pc:chgData name="GOMEZ, Paula" userId="c93cf399-3ed7-4230-9282-8831e3fe5ae7" providerId="ADAL" clId="{AEAAFB8E-3811-4285-B614-FC0EBDCC5AE8}" dt="2023-05-25T10:58:24.274" v="33" actId="2696"/>
        <pc:sldMkLst>
          <pc:docMk/>
          <pc:sldMk cId="1855468462" sldId="279"/>
        </pc:sldMkLst>
        <pc:spChg chg="del">
          <ac:chgData name="GOMEZ, Paula" userId="c93cf399-3ed7-4230-9282-8831e3fe5ae7" providerId="ADAL" clId="{AEAAFB8E-3811-4285-B614-FC0EBDCC5AE8}" dt="2023-05-25T10:56:38.499" v="20" actId="21"/>
          <ac:spMkLst>
            <pc:docMk/>
            <pc:sldMk cId="1855468462" sldId="279"/>
            <ac:spMk id="2"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4"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5"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6"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12"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13"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17"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18"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20"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21"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22"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23"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24"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25"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26"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27"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38"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39"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44"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45"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46"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47" creationId="{00000000-0000-0000-0000-000000000000}"/>
          </ac:spMkLst>
        </pc:spChg>
        <pc:spChg chg="del">
          <ac:chgData name="GOMEZ, Paula" userId="c93cf399-3ed7-4230-9282-8831e3fe5ae7" providerId="ADAL" clId="{AEAAFB8E-3811-4285-B614-FC0EBDCC5AE8}" dt="2023-05-25T10:56:38.499" v="20" actId="21"/>
          <ac:spMkLst>
            <pc:docMk/>
            <pc:sldMk cId="1855468462" sldId="279"/>
            <ac:spMk id="48" creationId="{00000000-0000-0000-0000-000000000000}"/>
          </ac:spMkLst>
        </pc:spChg>
        <pc:cxnChg chg="del mod">
          <ac:chgData name="GOMEZ, Paula" userId="c93cf399-3ed7-4230-9282-8831e3fe5ae7" providerId="ADAL" clId="{AEAAFB8E-3811-4285-B614-FC0EBDCC5AE8}" dt="2023-05-25T10:56:38.499" v="20" actId="21"/>
          <ac:cxnSpMkLst>
            <pc:docMk/>
            <pc:sldMk cId="1855468462" sldId="279"/>
            <ac:cxnSpMk id="7"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8"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9"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10"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11"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15" creationId="{00000000-0000-0000-0000-000000000000}"/>
          </ac:cxnSpMkLst>
        </pc:cxnChg>
        <pc:cxnChg chg="del">
          <ac:chgData name="GOMEZ, Paula" userId="c93cf399-3ed7-4230-9282-8831e3fe5ae7" providerId="ADAL" clId="{AEAAFB8E-3811-4285-B614-FC0EBDCC5AE8}" dt="2023-05-25T10:56:38.499" v="20" actId="21"/>
          <ac:cxnSpMkLst>
            <pc:docMk/>
            <pc:sldMk cId="1855468462" sldId="279"/>
            <ac:cxnSpMk id="16"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28"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29"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30"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31"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32"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33"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34"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35"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36"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37"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40"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41"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42" creationId="{00000000-0000-0000-0000-000000000000}"/>
          </ac:cxnSpMkLst>
        </pc:cxnChg>
        <pc:cxnChg chg="del mod">
          <ac:chgData name="GOMEZ, Paula" userId="c93cf399-3ed7-4230-9282-8831e3fe5ae7" providerId="ADAL" clId="{AEAAFB8E-3811-4285-B614-FC0EBDCC5AE8}" dt="2023-05-25T10:56:38.499" v="20" actId="21"/>
          <ac:cxnSpMkLst>
            <pc:docMk/>
            <pc:sldMk cId="1855468462" sldId="279"/>
            <ac:cxnSpMk id="43" creationId="{00000000-0000-0000-0000-000000000000}"/>
          </ac:cxnSpMkLst>
        </pc:cxnChg>
      </pc:sldChg>
      <pc:sldChg chg="modSp mod">
        <pc:chgData name="GOMEZ, Paula" userId="c93cf399-3ed7-4230-9282-8831e3fe5ae7" providerId="ADAL" clId="{AEAAFB8E-3811-4285-B614-FC0EBDCC5AE8}" dt="2023-05-25T10:51:29.676" v="9" actId="20577"/>
        <pc:sldMkLst>
          <pc:docMk/>
          <pc:sldMk cId="1710350861" sldId="335"/>
        </pc:sldMkLst>
        <pc:spChg chg="mod">
          <ac:chgData name="GOMEZ, Paula" userId="c93cf399-3ed7-4230-9282-8831e3fe5ae7" providerId="ADAL" clId="{AEAAFB8E-3811-4285-B614-FC0EBDCC5AE8}" dt="2023-05-25T10:51:29.676" v="9" actId="20577"/>
          <ac:spMkLst>
            <pc:docMk/>
            <pc:sldMk cId="1710350861" sldId="335"/>
            <ac:spMk id="17410" creationId="{00000000-0000-0000-0000-000000000000}"/>
          </ac:spMkLst>
        </pc:spChg>
      </pc:sldChg>
      <pc:sldChg chg="modAnim">
        <pc:chgData name="GOMEZ, Paula" userId="c93cf399-3ed7-4230-9282-8831e3fe5ae7" providerId="ADAL" clId="{AEAAFB8E-3811-4285-B614-FC0EBDCC5AE8}" dt="2023-05-25T10:51:49.485" v="10"/>
        <pc:sldMkLst>
          <pc:docMk/>
          <pc:sldMk cId="3548444908" sldId="339"/>
        </pc:sldMkLst>
      </pc:sldChg>
      <pc:sldChg chg="modAnim">
        <pc:chgData name="GOMEZ, Paula" userId="c93cf399-3ed7-4230-9282-8831e3fe5ae7" providerId="ADAL" clId="{AEAAFB8E-3811-4285-B614-FC0EBDCC5AE8}" dt="2023-05-25T10:53:12.768" v="12"/>
        <pc:sldMkLst>
          <pc:docMk/>
          <pc:sldMk cId="3933621218" sldId="340"/>
        </pc:sldMkLst>
      </pc:sldChg>
      <pc:sldChg chg="modSp mod">
        <pc:chgData name="GOMEZ, Paula" userId="c93cf399-3ed7-4230-9282-8831e3fe5ae7" providerId="ADAL" clId="{AEAAFB8E-3811-4285-B614-FC0EBDCC5AE8}" dt="2023-05-25T10:53:31.926" v="13" actId="2711"/>
        <pc:sldMkLst>
          <pc:docMk/>
          <pc:sldMk cId="2225029657" sldId="342"/>
        </pc:sldMkLst>
        <pc:spChg chg="mod">
          <ac:chgData name="GOMEZ, Paula" userId="c93cf399-3ed7-4230-9282-8831e3fe5ae7" providerId="ADAL" clId="{AEAAFB8E-3811-4285-B614-FC0EBDCC5AE8}" dt="2023-05-25T10:53:31.926" v="13" actId="2711"/>
          <ac:spMkLst>
            <pc:docMk/>
            <pc:sldMk cId="2225029657" sldId="342"/>
            <ac:spMk id="20483" creationId="{00000000-0000-0000-0000-000000000000}"/>
          </ac:spMkLst>
        </pc:spChg>
      </pc:sldChg>
      <pc:sldChg chg="mod modShow">
        <pc:chgData name="GOMEZ, Paula" userId="c93cf399-3ed7-4230-9282-8831e3fe5ae7" providerId="ADAL" clId="{AEAAFB8E-3811-4285-B614-FC0EBDCC5AE8}" dt="2023-05-25T10:54:19.224" v="14" actId="729"/>
        <pc:sldMkLst>
          <pc:docMk/>
          <pc:sldMk cId="676362833" sldId="351"/>
        </pc:sldMkLst>
      </pc:sldChg>
      <pc:sldChg chg="del">
        <pc:chgData name="GOMEZ, Paula" userId="c93cf399-3ed7-4230-9282-8831e3fe5ae7" providerId="ADAL" clId="{AEAAFB8E-3811-4285-B614-FC0EBDCC5AE8}" dt="2023-05-25T10:58:03.777" v="32" actId="2696"/>
        <pc:sldMkLst>
          <pc:docMk/>
          <pc:sldMk cId="3736288335" sldId="360"/>
        </pc:sldMkLst>
      </pc:sldChg>
      <pc:sldChg chg="modSp mod">
        <pc:chgData name="GOMEZ, Paula" userId="c93cf399-3ed7-4230-9282-8831e3fe5ae7" providerId="ADAL" clId="{AEAAFB8E-3811-4285-B614-FC0EBDCC5AE8}" dt="2023-05-25T10:58:47.616" v="49" actId="14100"/>
        <pc:sldMkLst>
          <pc:docMk/>
          <pc:sldMk cId="1872061857" sldId="361"/>
        </pc:sldMkLst>
        <pc:spChg chg="mod">
          <ac:chgData name="GOMEZ, Paula" userId="c93cf399-3ed7-4230-9282-8831e3fe5ae7" providerId="ADAL" clId="{AEAAFB8E-3811-4285-B614-FC0EBDCC5AE8}" dt="2023-05-25T10:58:47.616" v="49" actId="14100"/>
          <ac:spMkLst>
            <pc:docMk/>
            <pc:sldMk cId="1872061857" sldId="361"/>
            <ac:spMk id="4" creationId="{7FC628D2-8D7B-491C-9C4F-A1188487EA3E}"/>
          </ac:spMkLst>
        </pc:spChg>
      </pc:sldChg>
      <pc:sldChg chg="modAnim">
        <pc:chgData name="GOMEZ, Paula" userId="c93cf399-3ed7-4230-9282-8831e3fe5ae7" providerId="ADAL" clId="{AEAAFB8E-3811-4285-B614-FC0EBDCC5AE8}" dt="2023-05-25T11:02:39.128" v="116"/>
        <pc:sldMkLst>
          <pc:docMk/>
          <pc:sldMk cId="2969489270" sldId="371"/>
        </pc:sldMkLst>
      </pc:sldChg>
      <pc:sldChg chg="modAnim">
        <pc:chgData name="GOMEZ, Paula" userId="c93cf399-3ed7-4230-9282-8831e3fe5ae7" providerId="ADAL" clId="{AEAAFB8E-3811-4285-B614-FC0EBDCC5AE8}" dt="2023-05-25T11:02:46.833" v="117"/>
        <pc:sldMkLst>
          <pc:docMk/>
          <pc:sldMk cId="4121540204" sldId="373"/>
        </pc:sldMkLst>
      </pc:sldChg>
      <pc:sldChg chg="modSp mod">
        <pc:chgData name="GOMEZ, Paula" userId="c93cf399-3ed7-4230-9282-8831e3fe5ae7" providerId="ADAL" clId="{AEAAFB8E-3811-4285-B614-FC0EBDCC5AE8}" dt="2023-05-25T11:03:06.695" v="118" actId="2085"/>
        <pc:sldMkLst>
          <pc:docMk/>
          <pc:sldMk cId="3417306633" sldId="377"/>
        </pc:sldMkLst>
        <pc:spChg chg="mod">
          <ac:chgData name="GOMEZ, Paula" userId="c93cf399-3ed7-4230-9282-8831e3fe5ae7" providerId="ADAL" clId="{AEAAFB8E-3811-4285-B614-FC0EBDCC5AE8}" dt="2023-05-25T11:03:06.695" v="118" actId="2085"/>
          <ac:spMkLst>
            <pc:docMk/>
            <pc:sldMk cId="3417306633" sldId="377"/>
            <ac:spMk id="24579" creationId="{00000000-0000-0000-0000-000000000000}"/>
          </ac:spMkLst>
        </pc:spChg>
      </pc:sldChg>
      <pc:sldChg chg="modSp mod">
        <pc:chgData name="GOMEZ, Paula" userId="c93cf399-3ed7-4230-9282-8831e3fe5ae7" providerId="ADAL" clId="{AEAAFB8E-3811-4285-B614-FC0EBDCC5AE8}" dt="2023-05-25T10:51:10.347" v="2" actId="2711"/>
        <pc:sldMkLst>
          <pc:docMk/>
          <pc:sldMk cId="858501203" sldId="385"/>
        </pc:sldMkLst>
        <pc:spChg chg="mod">
          <ac:chgData name="GOMEZ, Paula" userId="c93cf399-3ed7-4230-9282-8831e3fe5ae7" providerId="ADAL" clId="{AEAAFB8E-3811-4285-B614-FC0EBDCC5AE8}" dt="2023-05-25T10:51:10.347" v="2" actId="2711"/>
          <ac:spMkLst>
            <pc:docMk/>
            <pc:sldMk cId="858501203" sldId="385"/>
            <ac:spMk id="319" creationId="{00000000-0000-0000-0000-000000000000}"/>
          </ac:spMkLst>
        </pc:spChg>
      </pc:sldChg>
      <pc:sldChg chg="modSp mod">
        <pc:chgData name="GOMEZ, Paula" userId="c93cf399-3ed7-4230-9282-8831e3fe5ae7" providerId="ADAL" clId="{AEAAFB8E-3811-4285-B614-FC0EBDCC5AE8}" dt="2023-05-25T11:04:25.553" v="145" actId="1076"/>
        <pc:sldMkLst>
          <pc:docMk/>
          <pc:sldMk cId="1105141940" sldId="392"/>
        </pc:sldMkLst>
        <pc:spChg chg="mod">
          <ac:chgData name="GOMEZ, Paula" userId="c93cf399-3ed7-4230-9282-8831e3fe5ae7" providerId="ADAL" clId="{AEAAFB8E-3811-4285-B614-FC0EBDCC5AE8}" dt="2023-05-25T11:04:25.553" v="145" actId="1076"/>
          <ac:spMkLst>
            <pc:docMk/>
            <pc:sldMk cId="1105141940" sldId="392"/>
            <ac:spMk id="2" creationId="{254B8E2E-1DE6-209A-808C-AA7618B91243}"/>
          </ac:spMkLst>
        </pc:spChg>
      </pc:sldChg>
      <pc:sldChg chg="modSp mod">
        <pc:chgData name="GOMEZ, Paula" userId="c93cf399-3ed7-4230-9282-8831e3fe5ae7" providerId="ADAL" clId="{AEAAFB8E-3811-4285-B614-FC0EBDCC5AE8}" dt="2023-05-25T11:02:22.885" v="115" actId="255"/>
        <pc:sldMkLst>
          <pc:docMk/>
          <pc:sldMk cId="1423241934" sldId="395"/>
        </pc:sldMkLst>
        <pc:spChg chg="mod">
          <ac:chgData name="GOMEZ, Paula" userId="c93cf399-3ed7-4230-9282-8831e3fe5ae7" providerId="ADAL" clId="{AEAAFB8E-3811-4285-B614-FC0EBDCC5AE8}" dt="2023-05-25T11:02:22.885" v="115" actId="255"/>
          <ac:spMkLst>
            <pc:docMk/>
            <pc:sldMk cId="1423241934" sldId="395"/>
            <ac:spMk id="2" creationId="{00000000-0000-0000-0000-000000000000}"/>
          </ac:spMkLst>
        </pc:spChg>
      </pc:sldChg>
      <pc:sldChg chg="addSp delSp modSp add mod modAnim">
        <pc:chgData name="GOMEZ, Paula" userId="c93cf399-3ed7-4230-9282-8831e3fe5ae7" providerId="ADAL" clId="{AEAAFB8E-3811-4285-B614-FC0EBDCC5AE8}" dt="2023-05-25T10:57:58.103" v="31"/>
        <pc:sldMkLst>
          <pc:docMk/>
          <pc:sldMk cId="256549844" sldId="398"/>
        </pc:sldMkLst>
        <pc:spChg chg="mod">
          <ac:chgData name="GOMEZ, Paula" userId="c93cf399-3ed7-4230-9282-8831e3fe5ae7" providerId="ADAL" clId="{AEAAFB8E-3811-4285-B614-FC0EBDCC5AE8}" dt="2023-05-25T10:57:50.209" v="30" actId="1076"/>
          <ac:spMkLst>
            <pc:docMk/>
            <pc:sldMk cId="256549844" sldId="398"/>
            <ac:spMk id="5" creationId="{00000000-0000-0000-0000-000000000000}"/>
          </ac:spMkLst>
        </pc:spChg>
        <pc:spChg chg="add mod">
          <ac:chgData name="GOMEZ, Paula" userId="c93cf399-3ed7-4230-9282-8831e3fe5ae7" providerId="ADAL" clId="{AEAAFB8E-3811-4285-B614-FC0EBDCC5AE8}" dt="2023-05-25T10:56:41.600" v="21"/>
          <ac:spMkLst>
            <pc:docMk/>
            <pc:sldMk cId="256549844" sldId="398"/>
            <ac:spMk id="6" creationId="{9ACF69A2-3DCB-42E1-B968-B39EA5AA8879}"/>
          </ac:spMkLst>
        </pc:spChg>
        <pc:spChg chg="add mod">
          <ac:chgData name="GOMEZ, Paula" userId="c93cf399-3ed7-4230-9282-8831e3fe5ae7" providerId="ADAL" clId="{AEAAFB8E-3811-4285-B614-FC0EBDCC5AE8}" dt="2023-05-25T10:56:41.600" v="21"/>
          <ac:spMkLst>
            <pc:docMk/>
            <pc:sldMk cId="256549844" sldId="398"/>
            <ac:spMk id="7" creationId="{3D05F4F2-2CD3-4210-B825-7478FD6276F3}"/>
          </ac:spMkLst>
        </pc:spChg>
        <pc:spChg chg="add mod">
          <ac:chgData name="GOMEZ, Paula" userId="c93cf399-3ed7-4230-9282-8831e3fe5ae7" providerId="ADAL" clId="{AEAAFB8E-3811-4285-B614-FC0EBDCC5AE8}" dt="2023-05-25T10:56:41.600" v="21"/>
          <ac:spMkLst>
            <pc:docMk/>
            <pc:sldMk cId="256549844" sldId="398"/>
            <ac:spMk id="8" creationId="{94AEF27C-E434-42E8-9015-368CD51A4DC9}"/>
          </ac:spMkLst>
        </pc:spChg>
        <pc:spChg chg="add mod ord">
          <ac:chgData name="GOMEZ, Paula" userId="c93cf399-3ed7-4230-9282-8831e3fe5ae7" providerId="ADAL" clId="{AEAAFB8E-3811-4285-B614-FC0EBDCC5AE8}" dt="2023-05-25T10:57:09.561" v="26" actId="166"/>
          <ac:spMkLst>
            <pc:docMk/>
            <pc:sldMk cId="256549844" sldId="398"/>
            <ac:spMk id="15" creationId="{F2EB66ED-2D85-4534-AC50-14C1F2067973}"/>
          </ac:spMkLst>
        </pc:spChg>
        <pc:spChg chg="add mod">
          <ac:chgData name="GOMEZ, Paula" userId="c93cf399-3ed7-4230-9282-8831e3fe5ae7" providerId="ADAL" clId="{AEAAFB8E-3811-4285-B614-FC0EBDCC5AE8}" dt="2023-05-25T10:56:41.600" v="21"/>
          <ac:spMkLst>
            <pc:docMk/>
            <pc:sldMk cId="256549844" sldId="398"/>
            <ac:spMk id="16" creationId="{70777CB2-08D7-4397-BBCB-AAB049E96D55}"/>
          </ac:spMkLst>
        </pc:spChg>
        <pc:spChg chg="add mod">
          <ac:chgData name="GOMEZ, Paula" userId="c93cf399-3ed7-4230-9282-8831e3fe5ae7" providerId="ADAL" clId="{AEAAFB8E-3811-4285-B614-FC0EBDCC5AE8}" dt="2023-05-25T10:56:41.600" v="21"/>
          <ac:spMkLst>
            <pc:docMk/>
            <pc:sldMk cId="256549844" sldId="398"/>
            <ac:spMk id="20" creationId="{771595F6-FAC4-4F0D-A512-700D5C471090}"/>
          </ac:spMkLst>
        </pc:spChg>
        <pc:spChg chg="add mod">
          <ac:chgData name="GOMEZ, Paula" userId="c93cf399-3ed7-4230-9282-8831e3fe5ae7" providerId="ADAL" clId="{AEAAFB8E-3811-4285-B614-FC0EBDCC5AE8}" dt="2023-05-25T10:56:41.600" v="21"/>
          <ac:spMkLst>
            <pc:docMk/>
            <pc:sldMk cId="256549844" sldId="398"/>
            <ac:spMk id="21" creationId="{93A7A1A5-B009-4306-B812-ABEB03939F08}"/>
          </ac:spMkLst>
        </pc:spChg>
        <pc:spChg chg="add mod ord">
          <ac:chgData name="GOMEZ, Paula" userId="c93cf399-3ed7-4230-9282-8831e3fe5ae7" providerId="ADAL" clId="{AEAAFB8E-3811-4285-B614-FC0EBDCC5AE8}" dt="2023-05-25T10:57:04.275" v="24" actId="166"/>
          <ac:spMkLst>
            <pc:docMk/>
            <pc:sldMk cId="256549844" sldId="398"/>
            <ac:spMk id="22" creationId="{CC453A36-BDA5-44B7-922B-1D1178FE1B73}"/>
          </ac:spMkLst>
        </pc:spChg>
        <pc:spChg chg="add mod">
          <ac:chgData name="GOMEZ, Paula" userId="c93cf399-3ed7-4230-9282-8831e3fe5ae7" providerId="ADAL" clId="{AEAAFB8E-3811-4285-B614-FC0EBDCC5AE8}" dt="2023-05-25T10:56:41.600" v="21"/>
          <ac:spMkLst>
            <pc:docMk/>
            <pc:sldMk cId="256549844" sldId="398"/>
            <ac:spMk id="23" creationId="{5835D132-26FB-4AEA-B623-DF22CFD57A95}"/>
          </ac:spMkLst>
        </pc:spChg>
        <pc:spChg chg="add mod ord">
          <ac:chgData name="GOMEZ, Paula" userId="c93cf399-3ed7-4230-9282-8831e3fe5ae7" providerId="ADAL" clId="{AEAAFB8E-3811-4285-B614-FC0EBDCC5AE8}" dt="2023-05-25T10:56:53.219" v="22" actId="166"/>
          <ac:spMkLst>
            <pc:docMk/>
            <pc:sldMk cId="256549844" sldId="398"/>
            <ac:spMk id="24" creationId="{D3B1FDC2-8FC5-4214-A02E-C7233A9E1852}"/>
          </ac:spMkLst>
        </pc:spChg>
        <pc:spChg chg="add mod">
          <ac:chgData name="GOMEZ, Paula" userId="c93cf399-3ed7-4230-9282-8831e3fe5ae7" providerId="ADAL" clId="{AEAAFB8E-3811-4285-B614-FC0EBDCC5AE8}" dt="2023-05-25T10:56:41.600" v="21"/>
          <ac:spMkLst>
            <pc:docMk/>
            <pc:sldMk cId="256549844" sldId="398"/>
            <ac:spMk id="25" creationId="{4D19BFD4-21D6-4307-BE50-A80ED955384D}"/>
          </ac:spMkLst>
        </pc:spChg>
        <pc:spChg chg="add mod">
          <ac:chgData name="GOMEZ, Paula" userId="c93cf399-3ed7-4230-9282-8831e3fe5ae7" providerId="ADAL" clId="{AEAAFB8E-3811-4285-B614-FC0EBDCC5AE8}" dt="2023-05-25T10:56:41.600" v="21"/>
          <ac:spMkLst>
            <pc:docMk/>
            <pc:sldMk cId="256549844" sldId="398"/>
            <ac:spMk id="26" creationId="{1C5F54B6-2521-4411-B326-B27C01B564AE}"/>
          </ac:spMkLst>
        </pc:spChg>
        <pc:spChg chg="add mod ord">
          <ac:chgData name="GOMEZ, Paula" userId="c93cf399-3ed7-4230-9282-8831e3fe5ae7" providerId="ADAL" clId="{AEAAFB8E-3811-4285-B614-FC0EBDCC5AE8}" dt="2023-05-25T10:56:59.258" v="23" actId="166"/>
          <ac:spMkLst>
            <pc:docMk/>
            <pc:sldMk cId="256549844" sldId="398"/>
            <ac:spMk id="27" creationId="{37037B69-5F5F-42CF-AF47-4FE95BFBA7CE}"/>
          </ac:spMkLst>
        </pc:spChg>
        <pc:spChg chg="add mod">
          <ac:chgData name="GOMEZ, Paula" userId="c93cf399-3ed7-4230-9282-8831e3fe5ae7" providerId="ADAL" clId="{AEAAFB8E-3811-4285-B614-FC0EBDCC5AE8}" dt="2023-05-25T10:56:41.600" v="21"/>
          <ac:spMkLst>
            <pc:docMk/>
            <pc:sldMk cId="256549844" sldId="398"/>
            <ac:spMk id="28" creationId="{51184A8A-2FA8-46AA-BA05-8CBFE8612258}"/>
          </ac:spMkLst>
        </pc:spChg>
        <pc:spChg chg="add mod">
          <ac:chgData name="GOMEZ, Paula" userId="c93cf399-3ed7-4230-9282-8831e3fe5ae7" providerId="ADAL" clId="{AEAAFB8E-3811-4285-B614-FC0EBDCC5AE8}" dt="2023-05-25T10:56:41.600" v="21"/>
          <ac:spMkLst>
            <pc:docMk/>
            <pc:sldMk cId="256549844" sldId="398"/>
            <ac:spMk id="29" creationId="{8227C827-51E8-49DA-9A80-7165540E14C9}"/>
          </ac:spMkLst>
        </pc:spChg>
        <pc:spChg chg="add mod">
          <ac:chgData name="GOMEZ, Paula" userId="c93cf399-3ed7-4230-9282-8831e3fe5ae7" providerId="ADAL" clId="{AEAAFB8E-3811-4285-B614-FC0EBDCC5AE8}" dt="2023-05-25T10:56:41.600" v="21"/>
          <ac:spMkLst>
            <pc:docMk/>
            <pc:sldMk cId="256549844" sldId="398"/>
            <ac:spMk id="40" creationId="{444C9D35-E967-45BD-A4D0-9B1155F2D820}"/>
          </ac:spMkLst>
        </pc:spChg>
        <pc:spChg chg="add mod">
          <ac:chgData name="GOMEZ, Paula" userId="c93cf399-3ed7-4230-9282-8831e3fe5ae7" providerId="ADAL" clId="{AEAAFB8E-3811-4285-B614-FC0EBDCC5AE8}" dt="2023-05-25T10:56:41.600" v="21"/>
          <ac:spMkLst>
            <pc:docMk/>
            <pc:sldMk cId="256549844" sldId="398"/>
            <ac:spMk id="41" creationId="{408A1451-662F-4CAC-8599-601ED1B5826A}"/>
          </ac:spMkLst>
        </pc:spChg>
        <pc:spChg chg="add mod">
          <ac:chgData name="GOMEZ, Paula" userId="c93cf399-3ed7-4230-9282-8831e3fe5ae7" providerId="ADAL" clId="{AEAAFB8E-3811-4285-B614-FC0EBDCC5AE8}" dt="2023-05-25T10:56:41.600" v="21"/>
          <ac:spMkLst>
            <pc:docMk/>
            <pc:sldMk cId="256549844" sldId="398"/>
            <ac:spMk id="46" creationId="{FFD03778-A1D2-4880-A2C3-4E6EEC5B841D}"/>
          </ac:spMkLst>
        </pc:spChg>
        <pc:spChg chg="add mod">
          <ac:chgData name="GOMEZ, Paula" userId="c93cf399-3ed7-4230-9282-8831e3fe5ae7" providerId="ADAL" clId="{AEAAFB8E-3811-4285-B614-FC0EBDCC5AE8}" dt="2023-05-25T10:56:41.600" v="21"/>
          <ac:spMkLst>
            <pc:docMk/>
            <pc:sldMk cId="256549844" sldId="398"/>
            <ac:spMk id="47" creationId="{304274CE-6EE0-4BC7-A48B-FBEB1CB3B9DD}"/>
          </ac:spMkLst>
        </pc:spChg>
        <pc:spChg chg="add mod">
          <ac:chgData name="GOMEZ, Paula" userId="c93cf399-3ed7-4230-9282-8831e3fe5ae7" providerId="ADAL" clId="{AEAAFB8E-3811-4285-B614-FC0EBDCC5AE8}" dt="2023-05-25T10:56:41.600" v="21"/>
          <ac:spMkLst>
            <pc:docMk/>
            <pc:sldMk cId="256549844" sldId="398"/>
            <ac:spMk id="48" creationId="{BCC4F172-9DAA-4F39-AD9A-FD0740AB05C1}"/>
          </ac:spMkLst>
        </pc:spChg>
        <pc:spChg chg="add mod">
          <ac:chgData name="GOMEZ, Paula" userId="c93cf399-3ed7-4230-9282-8831e3fe5ae7" providerId="ADAL" clId="{AEAAFB8E-3811-4285-B614-FC0EBDCC5AE8}" dt="2023-05-25T10:56:41.600" v="21"/>
          <ac:spMkLst>
            <pc:docMk/>
            <pc:sldMk cId="256549844" sldId="398"/>
            <ac:spMk id="49" creationId="{86571905-F297-43EB-8EAD-AFF106D1514D}"/>
          </ac:spMkLst>
        </pc:spChg>
        <pc:spChg chg="add mod">
          <ac:chgData name="GOMEZ, Paula" userId="c93cf399-3ed7-4230-9282-8831e3fe5ae7" providerId="ADAL" clId="{AEAAFB8E-3811-4285-B614-FC0EBDCC5AE8}" dt="2023-05-25T10:56:41.600" v="21"/>
          <ac:spMkLst>
            <pc:docMk/>
            <pc:sldMk cId="256549844" sldId="398"/>
            <ac:spMk id="50" creationId="{3A265384-43FF-4D51-98A8-2E529820E017}"/>
          </ac:spMkLst>
        </pc:spChg>
        <pc:spChg chg="add mod ord">
          <ac:chgData name="GOMEZ, Paula" userId="c93cf399-3ed7-4230-9282-8831e3fe5ae7" providerId="ADAL" clId="{AEAAFB8E-3811-4285-B614-FC0EBDCC5AE8}" dt="2023-05-25T10:57:42.105" v="29" actId="14100"/>
          <ac:spMkLst>
            <pc:docMk/>
            <pc:sldMk cId="256549844" sldId="398"/>
            <ac:spMk id="51" creationId="{68875B3C-0CCB-49D3-AFFA-BF62C757464A}"/>
          </ac:spMkLst>
        </pc:spChg>
        <pc:picChg chg="del">
          <ac:chgData name="GOMEZ, Paula" userId="c93cf399-3ed7-4230-9282-8831e3fe5ae7" providerId="ADAL" clId="{AEAAFB8E-3811-4285-B614-FC0EBDCC5AE8}" dt="2023-05-25T10:56:00.530" v="18" actId="478"/>
          <ac:picMkLst>
            <pc:docMk/>
            <pc:sldMk cId="256549844" sldId="398"/>
            <ac:picMk id="19" creationId="{B268F544-8362-FC74-C362-7789D73303DF}"/>
          </ac:picMkLst>
        </pc:picChg>
        <pc:cxnChg chg="add mod">
          <ac:chgData name="GOMEZ, Paula" userId="c93cf399-3ed7-4230-9282-8831e3fe5ae7" providerId="ADAL" clId="{AEAAFB8E-3811-4285-B614-FC0EBDCC5AE8}" dt="2023-05-25T10:56:41.600" v="21"/>
          <ac:cxnSpMkLst>
            <pc:docMk/>
            <pc:sldMk cId="256549844" sldId="398"/>
            <ac:cxnSpMk id="9" creationId="{36AA5D9B-97FF-4225-9E95-A3DB7BEFBC19}"/>
          </ac:cxnSpMkLst>
        </pc:cxnChg>
        <pc:cxnChg chg="add mod">
          <ac:chgData name="GOMEZ, Paula" userId="c93cf399-3ed7-4230-9282-8831e3fe5ae7" providerId="ADAL" clId="{AEAAFB8E-3811-4285-B614-FC0EBDCC5AE8}" dt="2023-05-25T10:56:41.600" v="21"/>
          <ac:cxnSpMkLst>
            <pc:docMk/>
            <pc:sldMk cId="256549844" sldId="398"/>
            <ac:cxnSpMk id="10" creationId="{EB72AA83-BDDA-4ECB-A9E2-CC761A3E41F6}"/>
          </ac:cxnSpMkLst>
        </pc:cxnChg>
        <pc:cxnChg chg="add mod">
          <ac:chgData name="GOMEZ, Paula" userId="c93cf399-3ed7-4230-9282-8831e3fe5ae7" providerId="ADAL" clId="{AEAAFB8E-3811-4285-B614-FC0EBDCC5AE8}" dt="2023-05-25T10:56:41.600" v="21"/>
          <ac:cxnSpMkLst>
            <pc:docMk/>
            <pc:sldMk cId="256549844" sldId="398"/>
            <ac:cxnSpMk id="11" creationId="{063ABF03-86D8-4A82-B055-46BCF1624E53}"/>
          </ac:cxnSpMkLst>
        </pc:cxnChg>
        <pc:cxnChg chg="add mod">
          <ac:chgData name="GOMEZ, Paula" userId="c93cf399-3ed7-4230-9282-8831e3fe5ae7" providerId="ADAL" clId="{AEAAFB8E-3811-4285-B614-FC0EBDCC5AE8}" dt="2023-05-25T10:56:41.600" v="21"/>
          <ac:cxnSpMkLst>
            <pc:docMk/>
            <pc:sldMk cId="256549844" sldId="398"/>
            <ac:cxnSpMk id="12" creationId="{877385B0-FCCC-4AF4-B0FF-B2B5C3399BD8}"/>
          </ac:cxnSpMkLst>
        </pc:cxnChg>
        <pc:cxnChg chg="add mod">
          <ac:chgData name="GOMEZ, Paula" userId="c93cf399-3ed7-4230-9282-8831e3fe5ae7" providerId="ADAL" clId="{AEAAFB8E-3811-4285-B614-FC0EBDCC5AE8}" dt="2023-05-25T10:56:41.600" v="21"/>
          <ac:cxnSpMkLst>
            <pc:docMk/>
            <pc:sldMk cId="256549844" sldId="398"/>
            <ac:cxnSpMk id="13" creationId="{8BA86060-E7DD-4947-BBAD-55AB3E799B96}"/>
          </ac:cxnSpMkLst>
        </pc:cxnChg>
        <pc:cxnChg chg="add mod">
          <ac:chgData name="GOMEZ, Paula" userId="c93cf399-3ed7-4230-9282-8831e3fe5ae7" providerId="ADAL" clId="{AEAAFB8E-3811-4285-B614-FC0EBDCC5AE8}" dt="2023-05-25T10:56:41.600" v="21"/>
          <ac:cxnSpMkLst>
            <pc:docMk/>
            <pc:sldMk cId="256549844" sldId="398"/>
            <ac:cxnSpMk id="17" creationId="{E28F5A97-C323-4209-9D8B-958612BD9E47}"/>
          </ac:cxnSpMkLst>
        </pc:cxnChg>
        <pc:cxnChg chg="add mod">
          <ac:chgData name="GOMEZ, Paula" userId="c93cf399-3ed7-4230-9282-8831e3fe5ae7" providerId="ADAL" clId="{AEAAFB8E-3811-4285-B614-FC0EBDCC5AE8}" dt="2023-05-25T10:56:41.600" v="21"/>
          <ac:cxnSpMkLst>
            <pc:docMk/>
            <pc:sldMk cId="256549844" sldId="398"/>
            <ac:cxnSpMk id="18" creationId="{F64F9525-8BC1-4279-849E-9280659A5D07}"/>
          </ac:cxnSpMkLst>
        </pc:cxnChg>
        <pc:cxnChg chg="add mod">
          <ac:chgData name="GOMEZ, Paula" userId="c93cf399-3ed7-4230-9282-8831e3fe5ae7" providerId="ADAL" clId="{AEAAFB8E-3811-4285-B614-FC0EBDCC5AE8}" dt="2023-05-25T10:56:41.600" v="21"/>
          <ac:cxnSpMkLst>
            <pc:docMk/>
            <pc:sldMk cId="256549844" sldId="398"/>
            <ac:cxnSpMk id="30" creationId="{2229608A-FA04-4A1F-A626-A2CB39E078C1}"/>
          </ac:cxnSpMkLst>
        </pc:cxnChg>
        <pc:cxnChg chg="add mod">
          <ac:chgData name="GOMEZ, Paula" userId="c93cf399-3ed7-4230-9282-8831e3fe5ae7" providerId="ADAL" clId="{AEAAFB8E-3811-4285-B614-FC0EBDCC5AE8}" dt="2023-05-25T10:56:41.600" v="21"/>
          <ac:cxnSpMkLst>
            <pc:docMk/>
            <pc:sldMk cId="256549844" sldId="398"/>
            <ac:cxnSpMk id="31" creationId="{CF9DF099-4FD8-4C2B-988C-26246A16C021}"/>
          </ac:cxnSpMkLst>
        </pc:cxnChg>
        <pc:cxnChg chg="add mod">
          <ac:chgData name="GOMEZ, Paula" userId="c93cf399-3ed7-4230-9282-8831e3fe5ae7" providerId="ADAL" clId="{AEAAFB8E-3811-4285-B614-FC0EBDCC5AE8}" dt="2023-05-25T10:56:41.600" v="21"/>
          <ac:cxnSpMkLst>
            <pc:docMk/>
            <pc:sldMk cId="256549844" sldId="398"/>
            <ac:cxnSpMk id="32" creationId="{787C5A97-FD48-4262-B6BE-78D9E5C23C98}"/>
          </ac:cxnSpMkLst>
        </pc:cxnChg>
        <pc:cxnChg chg="add mod">
          <ac:chgData name="GOMEZ, Paula" userId="c93cf399-3ed7-4230-9282-8831e3fe5ae7" providerId="ADAL" clId="{AEAAFB8E-3811-4285-B614-FC0EBDCC5AE8}" dt="2023-05-25T10:56:41.600" v="21"/>
          <ac:cxnSpMkLst>
            <pc:docMk/>
            <pc:sldMk cId="256549844" sldId="398"/>
            <ac:cxnSpMk id="33" creationId="{3CBA9239-7ED5-4FC0-9882-1F76A2A63C7C}"/>
          </ac:cxnSpMkLst>
        </pc:cxnChg>
        <pc:cxnChg chg="add mod">
          <ac:chgData name="GOMEZ, Paula" userId="c93cf399-3ed7-4230-9282-8831e3fe5ae7" providerId="ADAL" clId="{AEAAFB8E-3811-4285-B614-FC0EBDCC5AE8}" dt="2023-05-25T10:56:41.600" v="21"/>
          <ac:cxnSpMkLst>
            <pc:docMk/>
            <pc:sldMk cId="256549844" sldId="398"/>
            <ac:cxnSpMk id="34" creationId="{CD70C216-995F-4F70-9AE0-B6423407FD2B}"/>
          </ac:cxnSpMkLst>
        </pc:cxnChg>
        <pc:cxnChg chg="add mod">
          <ac:chgData name="GOMEZ, Paula" userId="c93cf399-3ed7-4230-9282-8831e3fe5ae7" providerId="ADAL" clId="{AEAAFB8E-3811-4285-B614-FC0EBDCC5AE8}" dt="2023-05-25T10:56:41.600" v="21"/>
          <ac:cxnSpMkLst>
            <pc:docMk/>
            <pc:sldMk cId="256549844" sldId="398"/>
            <ac:cxnSpMk id="35" creationId="{9FDDAFDA-DA87-4C7F-BFD6-F9C1D144B09E}"/>
          </ac:cxnSpMkLst>
        </pc:cxnChg>
        <pc:cxnChg chg="add mod">
          <ac:chgData name="GOMEZ, Paula" userId="c93cf399-3ed7-4230-9282-8831e3fe5ae7" providerId="ADAL" clId="{AEAAFB8E-3811-4285-B614-FC0EBDCC5AE8}" dt="2023-05-25T10:56:41.600" v="21"/>
          <ac:cxnSpMkLst>
            <pc:docMk/>
            <pc:sldMk cId="256549844" sldId="398"/>
            <ac:cxnSpMk id="36" creationId="{A9705D31-DD7E-42B5-9CBA-0091B59966B4}"/>
          </ac:cxnSpMkLst>
        </pc:cxnChg>
        <pc:cxnChg chg="add mod">
          <ac:chgData name="GOMEZ, Paula" userId="c93cf399-3ed7-4230-9282-8831e3fe5ae7" providerId="ADAL" clId="{AEAAFB8E-3811-4285-B614-FC0EBDCC5AE8}" dt="2023-05-25T10:56:41.600" v="21"/>
          <ac:cxnSpMkLst>
            <pc:docMk/>
            <pc:sldMk cId="256549844" sldId="398"/>
            <ac:cxnSpMk id="37" creationId="{4F3E16EF-72CD-4074-A31C-6925C0EF0592}"/>
          </ac:cxnSpMkLst>
        </pc:cxnChg>
        <pc:cxnChg chg="add mod">
          <ac:chgData name="GOMEZ, Paula" userId="c93cf399-3ed7-4230-9282-8831e3fe5ae7" providerId="ADAL" clId="{AEAAFB8E-3811-4285-B614-FC0EBDCC5AE8}" dt="2023-05-25T10:56:41.600" v="21"/>
          <ac:cxnSpMkLst>
            <pc:docMk/>
            <pc:sldMk cId="256549844" sldId="398"/>
            <ac:cxnSpMk id="38" creationId="{DE334605-0B46-434B-AD09-5A58774A4B8E}"/>
          </ac:cxnSpMkLst>
        </pc:cxnChg>
        <pc:cxnChg chg="add mod">
          <ac:chgData name="GOMEZ, Paula" userId="c93cf399-3ed7-4230-9282-8831e3fe5ae7" providerId="ADAL" clId="{AEAAFB8E-3811-4285-B614-FC0EBDCC5AE8}" dt="2023-05-25T10:56:41.600" v="21"/>
          <ac:cxnSpMkLst>
            <pc:docMk/>
            <pc:sldMk cId="256549844" sldId="398"/>
            <ac:cxnSpMk id="39" creationId="{CCDD0C9F-EDC2-4ABE-AABD-03C182498AC5}"/>
          </ac:cxnSpMkLst>
        </pc:cxnChg>
        <pc:cxnChg chg="add mod">
          <ac:chgData name="GOMEZ, Paula" userId="c93cf399-3ed7-4230-9282-8831e3fe5ae7" providerId="ADAL" clId="{AEAAFB8E-3811-4285-B614-FC0EBDCC5AE8}" dt="2023-05-25T10:56:41.600" v="21"/>
          <ac:cxnSpMkLst>
            <pc:docMk/>
            <pc:sldMk cId="256549844" sldId="398"/>
            <ac:cxnSpMk id="42" creationId="{5828E1E1-43A0-4E30-BD0D-579340376A9D}"/>
          </ac:cxnSpMkLst>
        </pc:cxnChg>
        <pc:cxnChg chg="add mod">
          <ac:chgData name="GOMEZ, Paula" userId="c93cf399-3ed7-4230-9282-8831e3fe5ae7" providerId="ADAL" clId="{AEAAFB8E-3811-4285-B614-FC0EBDCC5AE8}" dt="2023-05-25T10:56:41.600" v="21"/>
          <ac:cxnSpMkLst>
            <pc:docMk/>
            <pc:sldMk cId="256549844" sldId="398"/>
            <ac:cxnSpMk id="43" creationId="{66FDB2E0-A89C-4407-B269-9A70C569B419}"/>
          </ac:cxnSpMkLst>
        </pc:cxnChg>
        <pc:cxnChg chg="add mod">
          <ac:chgData name="GOMEZ, Paula" userId="c93cf399-3ed7-4230-9282-8831e3fe5ae7" providerId="ADAL" clId="{AEAAFB8E-3811-4285-B614-FC0EBDCC5AE8}" dt="2023-05-25T10:56:41.600" v="21"/>
          <ac:cxnSpMkLst>
            <pc:docMk/>
            <pc:sldMk cId="256549844" sldId="398"/>
            <ac:cxnSpMk id="44" creationId="{DBC89020-7431-4776-87E4-01BA6ABF4420}"/>
          </ac:cxnSpMkLst>
        </pc:cxnChg>
        <pc:cxnChg chg="add mod">
          <ac:chgData name="GOMEZ, Paula" userId="c93cf399-3ed7-4230-9282-8831e3fe5ae7" providerId="ADAL" clId="{AEAAFB8E-3811-4285-B614-FC0EBDCC5AE8}" dt="2023-05-25T10:56:41.600" v="21"/>
          <ac:cxnSpMkLst>
            <pc:docMk/>
            <pc:sldMk cId="256549844" sldId="398"/>
            <ac:cxnSpMk id="45" creationId="{6D01514D-CEF7-4BA2-8734-45101CF4873B}"/>
          </ac:cxnSpMkLst>
        </pc:cxnChg>
      </pc:sldChg>
      <pc:sldMasterChg chg="delSldLayout">
        <pc:chgData name="GOMEZ, Paula" userId="c93cf399-3ed7-4230-9282-8831e3fe5ae7" providerId="ADAL" clId="{AEAAFB8E-3811-4285-B614-FC0EBDCC5AE8}" dt="2023-05-25T10:58:24.274" v="33" actId="2696"/>
        <pc:sldMasterMkLst>
          <pc:docMk/>
          <pc:sldMasterMk cId="0" sldId="2147483648"/>
        </pc:sldMasterMkLst>
        <pc:sldLayoutChg chg="del">
          <pc:chgData name="GOMEZ, Paula" userId="c93cf399-3ed7-4230-9282-8831e3fe5ae7" providerId="ADAL" clId="{AEAAFB8E-3811-4285-B614-FC0EBDCC5AE8}" dt="2023-05-25T10:58:24.274" v="33" actId="2696"/>
          <pc:sldLayoutMkLst>
            <pc:docMk/>
            <pc:sldMasterMk cId="0" sldId="2147483648"/>
            <pc:sldLayoutMk cId="1553540643" sldId="2147483769"/>
          </pc:sldLayoutMkLst>
        </pc:sldLayoutChg>
      </pc:sldMasterChg>
    </pc:docChg>
  </pc:docChgLst>
  <pc:docChgLst>
    <pc:chgData name="GOMEZ, Paula" userId="S::gomezp@who.int::c93cf399-3ed7-4230-9282-8831e3fe5ae7" providerId="AD" clId="Web-{7CE273A3-21F4-1835-24C0-B42BFC94F6C4}"/>
    <pc:docChg chg="modSld">
      <pc:chgData name="GOMEZ, Paula" userId="S::gomezp@who.int::c93cf399-3ed7-4230-9282-8831e3fe5ae7" providerId="AD" clId="Web-{7CE273A3-21F4-1835-24C0-B42BFC94F6C4}" dt="2023-01-24T12:49:55.976" v="8" actId="20577"/>
      <pc:docMkLst>
        <pc:docMk/>
      </pc:docMkLst>
      <pc:sldChg chg="addSp modSp">
        <pc:chgData name="GOMEZ, Paula" userId="S::gomezp@who.int::c93cf399-3ed7-4230-9282-8831e3fe5ae7" providerId="AD" clId="Web-{7CE273A3-21F4-1835-24C0-B42BFC94F6C4}" dt="2023-01-24T12:49:55.976" v="8" actId="20577"/>
        <pc:sldMkLst>
          <pc:docMk/>
          <pc:sldMk cId="0" sldId="256"/>
        </pc:sldMkLst>
        <pc:spChg chg="add mod">
          <ac:chgData name="GOMEZ, Paula" userId="S::gomezp@who.int::c93cf399-3ed7-4230-9282-8831e3fe5ae7" providerId="AD" clId="Web-{7CE273A3-21F4-1835-24C0-B42BFC94F6C4}" dt="2023-01-24T12:49:45.773" v="6" actId="20577"/>
          <ac:spMkLst>
            <pc:docMk/>
            <pc:sldMk cId="0" sldId="256"/>
            <ac:spMk id="2" creationId="{AC2C686A-5D01-04D6-40C3-B9F768D03CBD}"/>
          </ac:spMkLst>
        </pc:spChg>
        <pc:spChg chg="mod">
          <ac:chgData name="GOMEZ, Paula" userId="S::gomezp@who.int::c93cf399-3ed7-4230-9282-8831e3fe5ae7" providerId="AD" clId="Web-{7CE273A3-21F4-1835-24C0-B42BFC94F6C4}" dt="2023-01-24T12:49:55.976" v="8" actId="20577"/>
          <ac:spMkLst>
            <pc:docMk/>
            <pc:sldMk cId="0" sldId="256"/>
            <ac:spMk id="310" creationId="{00000000-0000-0000-0000-000000000000}"/>
          </ac:spMkLst>
        </pc:spChg>
      </pc:sldChg>
    </pc:docChg>
  </pc:docChgLst>
  <pc:docChgLst>
    <pc:chgData name="EZZINE, Hind" userId="S::ezzineh@who.int::edcab00f-6318-46e5-a4a9-188b01ee222f" providerId="AD" clId="Web-{5445DDCA-0E5F-83F5-6A7B-475421FCB6E7}"/>
    <pc:docChg chg="modSld">
      <pc:chgData name="EZZINE, Hind" userId="S::ezzineh@who.int::edcab00f-6318-46e5-a4a9-188b01ee222f" providerId="AD" clId="Web-{5445DDCA-0E5F-83F5-6A7B-475421FCB6E7}" dt="2023-05-25T16:11:56.272" v="1" actId="20577"/>
      <pc:docMkLst>
        <pc:docMk/>
      </pc:docMkLst>
      <pc:sldChg chg="modSp">
        <pc:chgData name="EZZINE, Hind" userId="S::ezzineh@who.int::edcab00f-6318-46e5-a4a9-188b01ee222f" providerId="AD" clId="Web-{5445DDCA-0E5F-83F5-6A7B-475421FCB6E7}" dt="2023-05-25T16:11:56.272" v="1" actId="20577"/>
        <pc:sldMkLst>
          <pc:docMk/>
          <pc:sldMk cId="858501203" sldId="385"/>
        </pc:sldMkLst>
        <pc:spChg chg="mod">
          <ac:chgData name="EZZINE, Hind" userId="S::ezzineh@who.int::edcab00f-6318-46e5-a4a9-188b01ee222f" providerId="AD" clId="Web-{5445DDCA-0E5F-83F5-6A7B-475421FCB6E7}" dt="2023-05-25T16:11:56.272" v="1" actId="20577"/>
          <ac:spMkLst>
            <pc:docMk/>
            <pc:sldMk cId="858501203" sldId="385"/>
            <ac:spMk id="319" creationId="{00000000-0000-0000-0000-000000000000}"/>
          </ac:spMkLst>
        </pc:spChg>
      </pc:sldChg>
    </pc:docChg>
  </pc:docChgLst>
  <pc:docChgLst>
    <pc:chgData name="EZZINE, Hind" userId="S::ezzineh@who.int::edcab00f-6318-46e5-a4a9-188b01ee222f" providerId="AD" clId="Web-{81FD904E-45B8-ED50-928D-B1961A4ACE0C}"/>
    <pc:docChg chg="modSld">
      <pc:chgData name="EZZINE, Hind" userId="S::ezzineh@who.int::edcab00f-6318-46e5-a4a9-188b01ee222f" providerId="AD" clId="Web-{81FD904E-45B8-ED50-928D-B1961A4ACE0C}" dt="2023-05-29T09:25:10.815" v="3" actId="20577"/>
      <pc:docMkLst>
        <pc:docMk/>
      </pc:docMkLst>
      <pc:sldChg chg="modSp">
        <pc:chgData name="EZZINE, Hind" userId="S::ezzineh@who.int::edcab00f-6318-46e5-a4a9-188b01ee222f" providerId="AD" clId="Web-{81FD904E-45B8-ED50-928D-B1961A4ACE0C}" dt="2023-05-29T09:23:40.469" v="1" actId="20577"/>
        <pc:sldMkLst>
          <pc:docMk/>
          <pc:sldMk cId="858501203" sldId="385"/>
        </pc:sldMkLst>
        <pc:spChg chg="mod">
          <ac:chgData name="EZZINE, Hind" userId="S::ezzineh@who.int::edcab00f-6318-46e5-a4a9-188b01ee222f" providerId="AD" clId="Web-{81FD904E-45B8-ED50-928D-B1961A4ACE0C}" dt="2023-05-29T09:23:40.469" v="1" actId="20577"/>
          <ac:spMkLst>
            <pc:docMk/>
            <pc:sldMk cId="858501203" sldId="385"/>
            <ac:spMk id="318" creationId="{00000000-0000-0000-0000-000000000000}"/>
          </ac:spMkLst>
        </pc:spChg>
      </pc:sldChg>
      <pc:sldChg chg="modSp">
        <pc:chgData name="EZZINE, Hind" userId="S::ezzineh@who.int::edcab00f-6318-46e5-a4a9-188b01ee222f" providerId="AD" clId="Web-{81FD904E-45B8-ED50-928D-B1961A4ACE0C}" dt="2023-05-29T09:25:10.815" v="3" actId="20577"/>
        <pc:sldMkLst>
          <pc:docMk/>
          <pc:sldMk cId="1423241934" sldId="395"/>
        </pc:sldMkLst>
        <pc:spChg chg="mod">
          <ac:chgData name="EZZINE, Hind" userId="S::ezzineh@who.int::edcab00f-6318-46e5-a4a9-188b01ee222f" providerId="AD" clId="Web-{81FD904E-45B8-ED50-928D-B1961A4ACE0C}" dt="2023-05-29T09:25:10.815" v="3" actId="20577"/>
          <ac:spMkLst>
            <pc:docMk/>
            <pc:sldMk cId="1423241934" sldId="395"/>
            <ac:spMk id="2" creationId="{00000000-0000-0000-0000-000000000000}"/>
          </ac:spMkLst>
        </pc:spChg>
      </pc:sldChg>
    </pc:docChg>
  </pc:docChgLst>
  <pc:docChgLst>
    <pc:chgData name="EZZINE, Hind" userId="S::ezzineh@who.int::edcab00f-6318-46e5-a4a9-188b01ee222f" providerId="AD" clId="Web-{2C2004A5-FA1C-2F4D-DAC0-1CB39F46D717}"/>
    <pc:docChg chg="modSld">
      <pc:chgData name="EZZINE, Hind" userId="S::ezzineh@who.int::edcab00f-6318-46e5-a4a9-188b01ee222f" providerId="AD" clId="Web-{2C2004A5-FA1C-2F4D-DAC0-1CB39F46D717}" dt="2023-07-12T16:33:40.376" v="248" actId="20577"/>
      <pc:docMkLst>
        <pc:docMk/>
      </pc:docMkLst>
      <pc:sldChg chg="modSp">
        <pc:chgData name="EZZINE, Hind" userId="S::ezzineh@who.int::edcab00f-6318-46e5-a4a9-188b01ee222f" providerId="AD" clId="Web-{2C2004A5-FA1C-2F4D-DAC0-1CB39F46D717}" dt="2023-07-12T16:13:07.224" v="49" actId="20577"/>
        <pc:sldMkLst>
          <pc:docMk/>
          <pc:sldMk cId="3548444908" sldId="339"/>
        </pc:sldMkLst>
        <pc:spChg chg="mod">
          <ac:chgData name="EZZINE, Hind" userId="S::ezzineh@who.int::edcab00f-6318-46e5-a4a9-188b01ee222f" providerId="AD" clId="Web-{2C2004A5-FA1C-2F4D-DAC0-1CB39F46D717}" dt="2023-07-12T16:13:07.224" v="49" actId="20577"/>
          <ac:spMkLst>
            <pc:docMk/>
            <pc:sldMk cId="3548444908" sldId="339"/>
            <ac:spMk id="3" creationId="{04479457-6D4C-4D12-80E4-FE5D30D6C1A4}"/>
          </ac:spMkLst>
        </pc:spChg>
      </pc:sldChg>
      <pc:sldChg chg="modSp">
        <pc:chgData name="EZZINE, Hind" userId="S::ezzineh@who.int::edcab00f-6318-46e5-a4a9-188b01ee222f" providerId="AD" clId="Web-{2C2004A5-FA1C-2F4D-DAC0-1CB39F46D717}" dt="2023-07-12T16:13:52.461" v="71" actId="20577"/>
        <pc:sldMkLst>
          <pc:docMk/>
          <pc:sldMk cId="3933621218" sldId="340"/>
        </pc:sldMkLst>
        <pc:spChg chg="mod">
          <ac:chgData name="EZZINE, Hind" userId="S::ezzineh@who.int::edcab00f-6318-46e5-a4a9-188b01ee222f" providerId="AD" clId="Web-{2C2004A5-FA1C-2F4D-DAC0-1CB39F46D717}" dt="2023-07-12T16:13:18.396" v="50" actId="20577"/>
          <ac:spMkLst>
            <pc:docMk/>
            <pc:sldMk cId="3933621218" sldId="340"/>
            <ac:spMk id="2" creationId="{00000000-0000-0000-0000-000000000000}"/>
          </ac:spMkLst>
        </pc:spChg>
        <pc:spChg chg="mod">
          <ac:chgData name="EZZINE, Hind" userId="S::ezzineh@who.int::edcab00f-6318-46e5-a4a9-188b01ee222f" providerId="AD" clId="Web-{2C2004A5-FA1C-2F4D-DAC0-1CB39F46D717}" dt="2023-07-12T16:13:52.461" v="71" actId="20577"/>
          <ac:spMkLst>
            <pc:docMk/>
            <pc:sldMk cId="3933621218" sldId="340"/>
            <ac:spMk id="76" creationId="{8E3898F8-659E-455C-8755-C219178DC602}"/>
          </ac:spMkLst>
        </pc:spChg>
      </pc:sldChg>
      <pc:sldChg chg="modSp">
        <pc:chgData name="EZZINE, Hind" userId="S::ezzineh@who.int::edcab00f-6318-46e5-a4a9-188b01ee222f" providerId="AD" clId="Web-{2C2004A5-FA1C-2F4D-DAC0-1CB39F46D717}" dt="2023-07-12T16:18:06.676" v="143" actId="20577"/>
        <pc:sldMkLst>
          <pc:docMk/>
          <pc:sldMk cId="1439066515" sldId="347"/>
        </pc:sldMkLst>
        <pc:spChg chg="mod">
          <ac:chgData name="EZZINE, Hind" userId="S::ezzineh@who.int::edcab00f-6318-46e5-a4a9-188b01ee222f" providerId="AD" clId="Web-{2C2004A5-FA1C-2F4D-DAC0-1CB39F46D717}" dt="2023-07-12T16:17:29.549" v="136" actId="20577"/>
          <ac:spMkLst>
            <pc:docMk/>
            <pc:sldMk cId="1439066515" sldId="347"/>
            <ac:spMk id="87" creationId="{DE71590D-043A-4315-95D7-68A99D62E899}"/>
          </ac:spMkLst>
        </pc:spChg>
        <pc:spChg chg="mod">
          <ac:chgData name="EZZINE, Hind" userId="S::ezzineh@who.int::edcab00f-6318-46e5-a4a9-188b01ee222f" providerId="AD" clId="Web-{2C2004A5-FA1C-2F4D-DAC0-1CB39F46D717}" dt="2023-07-12T16:18:06.676" v="143" actId="20577"/>
          <ac:spMkLst>
            <pc:docMk/>
            <pc:sldMk cId="1439066515" sldId="347"/>
            <ac:spMk id="148" creationId="{072A6515-0FB5-4EF9-844D-670CD26ABEC5}"/>
          </ac:spMkLst>
        </pc:spChg>
      </pc:sldChg>
      <pc:sldChg chg="modSp">
        <pc:chgData name="EZZINE, Hind" userId="S::ezzineh@who.int::edcab00f-6318-46e5-a4a9-188b01ee222f" providerId="AD" clId="Web-{2C2004A5-FA1C-2F4D-DAC0-1CB39F46D717}" dt="2023-07-12T16:20:17.885" v="164" actId="20577"/>
        <pc:sldMkLst>
          <pc:docMk/>
          <pc:sldMk cId="850171462" sldId="348"/>
        </pc:sldMkLst>
        <pc:spChg chg="mod">
          <ac:chgData name="EZZINE, Hind" userId="S::ezzineh@who.int::edcab00f-6318-46e5-a4a9-188b01ee222f" providerId="AD" clId="Web-{2C2004A5-FA1C-2F4D-DAC0-1CB39F46D717}" dt="2023-07-12T16:19:55.040" v="162"/>
          <ac:spMkLst>
            <pc:docMk/>
            <pc:sldMk cId="850171462" sldId="348"/>
            <ac:spMk id="51" creationId="{2F2614CA-FFD4-436F-98D6-AE3044E10EAF}"/>
          </ac:spMkLst>
        </pc:spChg>
        <pc:spChg chg="mod">
          <ac:chgData name="EZZINE, Hind" userId="S::ezzineh@who.int::edcab00f-6318-46e5-a4a9-188b01ee222f" providerId="AD" clId="Web-{2C2004A5-FA1C-2F4D-DAC0-1CB39F46D717}" dt="2023-07-12T16:20:17.885" v="164" actId="20577"/>
          <ac:spMkLst>
            <pc:docMk/>
            <pc:sldMk cId="850171462" sldId="348"/>
            <ac:spMk id="64" creationId="{DFDC8FE5-4C94-4102-B744-3A3B47D8BA97}"/>
          </ac:spMkLst>
        </pc:spChg>
        <pc:spChg chg="mod">
          <ac:chgData name="EZZINE, Hind" userId="S::ezzineh@who.int::edcab00f-6318-46e5-a4a9-188b01ee222f" providerId="AD" clId="Web-{2C2004A5-FA1C-2F4D-DAC0-1CB39F46D717}" dt="2023-07-12T16:18:58.569" v="155" actId="20577"/>
          <ac:spMkLst>
            <pc:docMk/>
            <pc:sldMk cId="850171462" sldId="348"/>
            <ac:spMk id="87" creationId="{DE71590D-043A-4315-95D7-68A99D62E899}"/>
          </ac:spMkLst>
        </pc:spChg>
      </pc:sldChg>
      <pc:sldChg chg="modSp">
        <pc:chgData name="EZZINE, Hind" userId="S::ezzineh@who.int::edcab00f-6318-46e5-a4a9-188b01ee222f" providerId="AD" clId="Web-{2C2004A5-FA1C-2F4D-DAC0-1CB39F46D717}" dt="2023-07-12T16:21:26.138" v="172" actId="20577"/>
        <pc:sldMkLst>
          <pc:docMk/>
          <pc:sldMk cId="3420341436" sldId="349"/>
        </pc:sldMkLst>
        <pc:spChg chg="mod">
          <ac:chgData name="EZZINE, Hind" userId="S::ezzineh@who.int::edcab00f-6318-46e5-a4a9-188b01ee222f" providerId="AD" clId="Web-{2C2004A5-FA1C-2F4D-DAC0-1CB39F46D717}" dt="2023-07-12T16:21:12.544" v="167" actId="20577"/>
          <ac:spMkLst>
            <pc:docMk/>
            <pc:sldMk cId="3420341436" sldId="349"/>
            <ac:spMk id="87" creationId="{DE71590D-043A-4315-95D7-68A99D62E899}"/>
          </ac:spMkLst>
        </pc:spChg>
        <pc:spChg chg="mod">
          <ac:chgData name="EZZINE, Hind" userId="S::ezzineh@who.int::edcab00f-6318-46e5-a4a9-188b01ee222f" providerId="AD" clId="Web-{2C2004A5-FA1C-2F4D-DAC0-1CB39F46D717}" dt="2023-07-12T16:21:26.138" v="172" actId="20577"/>
          <ac:spMkLst>
            <pc:docMk/>
            <pc:sldMk cId="3420341436" sldId="349"/>
            <ac:spMk id="157" creationId="{1B87E047-9D50-4CDA-AD99-5D41035805D3}"/>
          </ac:spMkLst>
        </pc:spChg>
      </pc:sldChg>
      <pc:sldChg chg="modSp">
        <pc:chgData name="EZZINE, Hind" userId="S::ezzineh@who.int::edcab00f-6318-46e5-a4a9-188b01ee222f" providerId="AD" clId="Web-{2C2004A5-FA1C-2F4D-DAC0-1CB39F46D717}" dt="2023-07-12T16:23:25.941" v="202" actId="20577"/>
        <pc:sldMkLst>
          <pc:docMk/>
          <pc:sldMk cId="3465054905" sldId="354"/>
        </pc:sldMkLst>
        <pc:spChg chg="mod">
          <ac:chgData name="EZZINE, Hind" userId="S::ezzineh@who.int::edcab00f-6318-46e5-a4a9-188b01ee222f" providerId="AD" clId="Web-{2C2004A5-FA1C-2F4D-DAC0-1CB39F46D717}" dt="2023-07-12T16:23:25.941" v="202" actId="20577"/>
          <ac:spMkLst>
            <pc:docMk/>
            <pc:sldMk cId="3465054905" sldId="354"/>
            <ac:spMk id="34818" creationId="{00000000-0000-0000-0000-000000000000}"/>
          </ac:spMkLst>
        </pc:spChg>
      </pc:sldChg>
      <pc:sldChg chg="modSp">
        <pc:chgData name="EZZINE, Hind" userId="S::ezzineh@who.int::edcab00f-6318-46e5-a4a9-188b01ee222f" providerId="AD" clId="Web-{2C2004A5-FA1C-2F4D-DAC0-1CB39F46D717}" dt="2023-07-12T16:32:16.779" v="223" actId="20577"/>
        <pc:sldMkLst>
          <pc:docMk/>
          <pc:sldMk cId="3880345922" sldId="374"/>
        </pc:sldMkLst>
        <pc:spChg chg="mod">
          <ac:chgData name="EZZINE, Hind" userId="S::ezzineh@who.int::edcab00f-6318-46e5-a4a9-188b01ee222f" providerId="AD" clId="Web-{2C2004A5-FA1C-2F4D-DAC0-1CB39F46D717}" dt="2023-07-12T16:32:16.779" v="223" actId="20577"/>
          <ac:spMkLst>
            <pc:docMk/>
            <pc:sldMk cId="3880345922" sldId="374"/>
            <ac:spMk id="22531" creationId="{00000000-0000-0000-0000-000000000000}"/>
          </ac:spMkLst>
        </pc:spChg>
      </pc:sldChg>
      <pc:sldChg chg="modSp">
        <pc:chgData name="EZZINE, Hind" userId="S::ezzineh@who.int::edcab00f-6318-46e5-a4a9-188b01ee222f" providerId="AD" clId="Web-{2C2004A5-FA1C-2F4D-DAC0-1CB39F46D717}" dt="2023-07-12T16:32:08.528" v="222" actId="20577"/>
        <pc:sldMkLst>
          <pc:docMk/>
          <pc:sldMk cId="3697996900" sldId="375"/>
        </pc:sldMkLst>
        <pc:spChg chg="mod">
          <ac:chgData name="EZZINE, Hind" userId="S::ezzineh@who.int::edcab00f-6318-46e5-a4a9-188b01ee222f" providerId="AD" clId="Web-{2C2004A5-FA1C-2F4D-DAC0-1CB39F46D717}" dt="2023-07-12T16:32:08.528" v="222" actId="20577"/>
          <ac:spMkLst>
            <pc:docMk/>
            <pc:sldMk cId="3697996900" sldId="375"/>
            <ac:spMk id="23555" creationId="{00000000-0000-0000-0000-000000000000}"/>
          </ac:spMkLst>
        </pc:spChg>
      </pc:sldChg>
      <pc:sldChg chg="modSp">
        <pc:chgData name="EZZINE, Hind" userId="S::ezzineh@who.int::edcab00f-6318-46e5-a4a9-188b01ee222f" providerId="AD" clId="Web-{2C2004A5-FA1C-2F4D-DAC0-1CB39F46D717}" dt="2023-07-12T16:33:40.376" v="248" actId="20577"/>
        <pc:sldMkLst>
          <pc:docMk/>
          <pc:sldMk cId="3417306633" sldId="377"/>
        </pc:sldMkLst>
        <pc:spChg chg="mod">
          <ac:chgData name="EZZINE, Hind" userId="S::ezzineh@who.int::edcab00f-6318-46e5-a4a9-188b01ee222f" providerId="AD" clId="Web-{2C2004A5-FA1C-2F4D-DAC0-1CB39F46D717}" dt="2023-07-12T16:33:14.094" v="234" actId="20577"/>
          <ac:spMkLst>
            <pc:docMk/>
            <pc:sldMk cId="3417306633" sldId="377"/>
            <ac:spMk id="2" creationId="{078D8964-95F8-4CD1-A731-70EBFC4454D8}"/>
          </ac:spMkLst>
        </pc:spChg>
        <pc:spChg chg="mod">
          <ac:chgData name="EZZINE, Hind" userId="S::ezzineh@who.int::edcab00f-6318-46e5-a4a9-188b01ee222f" providerId="AD" clId="Web-{2C2004A5-FA1C-2F4D-DAC0-1CB39F46D717}" dt="2023-07-12T16:33:40.376" v="248" actId="20577"/>
          <ac:spMkLst>
            <pc:docMk/>
            <pc:sldMk cId="3417306633" sldId="377"/>
            <ac:spMk id="24579" creationId="{00000000-0000-0000-0000-000000000000}"/>
          </ac:spMkLst>
        </pc:spChg>
      </pc:sldChg>
      <pc:sldChg chg="modSp">
        <pc:chgData name="EZZINE, Hind" userId="S::ezzineh@who.int::edcab00f-6318-46e5-a4a9-188b01ee222f" providerId="AD" clId="Web-{2C2004A5-FA1C-2F4D-DAC0-1CB39F46D717}" dt="2023-07-12T16:10:18.747" v="2" actId="20577"/>
        <pc:sldMkLst>
          <pc:docMk/>
          <pc:sldMk cId="858501203" sldId="385"/>
        </pc:sldMkLst>
        <pc:spChg chg="mod">
          <ac:chgData name="EZZINE, Hind" userId="S::ezzineh@who.int::edcab00f-6318-46e5-a4a9-188b01ee222f" providerId="AD" clId="Web-{2C2004A5-FA1C-2F4D-DAC0-1CB39F46D717}" dt="2023-07-12T16:10:18.747" v="2" actId="20577"/>
          <ac:spMkLst>
            <pc:docMk/>
            <pc:sldMk cId="858501203" sldId="385"/>
            <ac:spMk id="319" creationId="{00000000-0000-0000-0000-000000000000}"/>
          </ac:spMkLst>
        </pc:spChg>
      </pc:sldChg>
      <pc:sldChg chg="modSp">
        <pc:chgData name="EZZINE, Hind" userId="S::ezzineh@who.int::edcab00f-6318-46e5-a4a9-188b01ee222f" providerId="AD" clId="Web-{2C2004A5-FA1C-2F4D-DAC0-1CB39F46D717}" dt="2023-07-12T16:16:33.703" v="118" actId="20577"/>
        <pc:sldMkLst>
          <pc:docMk/>
          <pc:sldMk cId="3923731166" sldId="387"/>
        </pc:sldMkLst>
        <pc:spChg chg="mod">
          <ac:chgData name="EZZINE, Hind" userId="S::ezzineh@who.int::edcab00f-6318-46e5-a4a9-188b01ee222f" providerId="AD" clId="Web-{2C2004A5-FA1C-2F4D-DAC0-1CB39F46D717}" dt="2023-07-12T16:16:33.703" v="118" actId="20577"/>
          <ac:spMkLst>
            <pc:docMk/>
            <pc:sldMk cId="3923731166" sldId="387"/>
            <ac:spMk id="332" creationId="{00000000-0000-0000-0000-000000000000}"/>
          </ac:spMkLst>
        </pc:spChg>
      </pc:sldChg>
      <pc:sldChg chg="modSp">
        <pc:chgData name="EZZINE, Hind" userId="S::ezzineh@who.int::edcab00f-6318-46e5-a4a9-188b01ee222f" providerId="AD" clId="Web-{2C2004A5-FA1C-2F4D-DAC0-1CB39F46D717}" dt="2023-07-12T16:15:21.871" v="109" actId="20577"/>
        <pc:sldMkLst>
          <pc:docMk/>
          <pc:sldMk cId="646629306" sldId="393"/>
        </pc:sldMkLst>
        <pc:spChg chg="mod">
          <ac:chgData name="EZZINE, Hind" userId="S::ezzineh@who.int::edcab00f-6318-46e5-a4a9-188b01ee222f" providerId="AD" clId="Web-{2C2004A5-FA1C-2F4D-DAC0-1CB39F46D717}" dt="2023-07-12T16:15:21.871" v="109" actId="20577"/>
          <ac:spMkLst>
            <pc:docMk/>
            <pc:sldMk cId="646629306" sldId="393"/>
            <ac:spMk id="2" creationId="{00000000-0000-0000-0000-000000000000}"/>
          </ac:spMkLst>
        </pc:spChg>
        <pc:spChg chg="mod">
          <ac:chgData name="EZZINE, Hind" userId="S::ezzineh@who.int::edcab00f-6318-46e5-a4a9-188b01ee222f" providerId="AD" clId="Web-{2C2004A5-FA1C-2F4D-DAC0-1CB39F46D717}" dt="2023-07-12T16:15:15.871" v="108" actId="20577"/>
          <ac:spMkLst>
            <pc:docMk/>
            <pc:sldMk cId="646629306" sldId="393"/>
            <ac:spMk id="76" creationId="{8E3898F8-659E-455C-8755-C219178DC602}"/>
          </ac:spMkLst>
        </pc:spChg>
        <pc:grpChg chg="mod">
          <ac:chgData name="EZZINE, Hind" userId="S::ezzineh@who.int::edcab00f-6318-46e5-a4a9-188b01ee222f" providerId="AD" clId="Web-{2C2004A5-FA1C-2F4D-DAC0-1CB39F46D717}" dt="2023-07-12T16:15:09.652" v="107" actId="1076"/>
          <ac:grpSpMkLst>
            <pc:docMk/>
            <pc:sldMk cId="646629306" sldId="393"/>
            <ac:grpSpMk id="5" creationId="{A83EC3EE-80F8-4BCF-85D0-507915FCFBE6}"/>
          </ac:grpSpMkLst>
        </pc:grpChg>
      </pc:sldChg>
      <pc:sldChg chg="modSp">
        <pc:chgData name="EZZINE, Hind" userId="S::ezzineh@who.int::edcab00f-6318-46e5-a4a9-188b01ee222f" providerId="AD" clId="Web-{2C2004A5-FA1C-2F4D-DAC0-1CB39F46D717}" dt="2023-07-12T16:29:10.395" v="206" actId="20577"/>
        <pc:sldMkLst>
          <pc:docMk/>
          <pc:sldMk cId="1805986174" sldId="396"/>
        </pc:sldMkLst>
        <pc:spChg chg="mod">
          <ac:chgData name="EZZINE, Hind" userId="S::ezzineh@who.int::edcab00f-6318-46e5-a4a9-188b01ee222f" providerId="AD" clId="Web-{2C2004A5-FA1C-2F4D-DAC0-1CB39F46D717}" dt="2023-07-12T16:29:10.395" v="206" actId="20577"/>
          <ac:spMkLst>
            <pc:docMk/>
            <pc:sldMk cId="1805986174" sldId="396"/>
            <ac:spMk id="3" creationId="{00000000-0000-0000-0000-000000000000}"/>
          </ac:spMkLst>
        </pc:spChg>
      </pc:sldChg>
    </pc:docChg>
  </pc:docChgLst>
  <pc:docChgLst>
    <pc:chgData name="EZZINE, Hind" userId="S::ezzineh@who.int::edcab00f-6318-46e5-a4a9-188b01ee222f" providerId="AD" clId="Web-{C05859CC-3889-BBF4-66F5-6971EC657FCE}"/>
    <pc:docChg chg="addSld delSld modSld">
      <pc:chgData name="EZZINE, Hind" userId="S::ezzineh@who.int::edcab00f-6318-46e5-a4a9-188b01ee222f" providerId="AD" clId="Web-{C05859CC-3889-BBF4-66F5-6971EC657FCE}" dt="2023-05-21T22:31:55.472" v="65" actId="20577"/>
      <pc:docMkLst>
        <pc:docMk/>
      </pc:docMkLst>
      <pc:sldChg chg="modSp del">
        <pc:chgData name="EZZINE, Hind" userId="S::ezzineh@who.int::edcab00f-6318-46e5-a4a9-188b01ee222f" providerId="AD" clId="Web-{C05859CC-3889-BBF4-66F5-6971EC657FCE}" dt="2023-05-21T22:24:33.066" v="5"/>
        <pc:sldMkLst>
          <pc:docMk/>
          <pc:sldMk cId="2405137994" sldId="338"/>
        </pc:sldMkLst>
        <pc:spChg chg="mod">
          <ac:chgData name="EZZINE, Hind" userId="S::ezzineh@who.int::edcab00f-6318-46e5-a4a9-188b01ee222f" providerId="AD" clId="Web-{C05859CC-3889-BBF4-66F5-6971EC657FCE}" dt="2023-05-21T22:24:23.315" v="3" actId="20577"/>
          <ac:spMkLst>
            <pc:docMk/>
            <pc:sldMk cId="2405137994" sldId="338"/>
            <ac:spMk id="4" creationId="{00000000-0000-0000-0000-000000000000}"/>
          </ac:spMkLst>
        </pc:spChg>
      </pc:sldChg>
      <pc:sldChg chg="modSp">
        <pc:chgData name="EZZINE, Hind" userId="S::ezzineh@who.int::edcab00f-6318-46e5-a4a9-188b01ee222f" providerId="AD" clId="Web-{C05859CC-3889-BBF4-66F5-6971EC657FCE}" dt="2023-05-21T22:26:38.976" v="14" actId="20577"/>
        <pc:sldMkLst>
          <pc:docMk/>
          <pc:sldMk cId="3548444908" sldId="339"/>
        </pc:sldMkLst>
        <pc:spChg chg="mod">
          <ac:chgData name="EZZINE, Hind" userId="S::ezzineh@who.int::edcab00f-6318-46e5-a4a9-188b01ee222f" providerId="AD" clId="Web-{C05859CC-3889-BBF4-66F5-6971EC657FCE}" dt="2023-05-21T22:26:38.976" v="14" actId="20577"/>
          <ac:spMkLst>
            <pc:docMk/>
            <pc:sldMk cId="3548444908" sldId="339"/>
            <ac:spMk id="3" creationId="{04479457-6D4C-4D12-80E4-FE5D30D6C1A4}"/>
          </ac:spMkLst>
        </pc:spChg>
      </pc:sldChg>
      <pc:sldChg chg="modSp">
        <pc:chgData name="EZZINE, Hind" userId="S::ezzineh@who.int::edcab00f-6318-46e5-a4a9-188b01ee222f" providerId="AD" clId="Web-{C05859CC-3889-BBF4-66F5-6971EC657FCE}" dt="2023-05-21T22:27:00.196" v="16" actId="1076"/>
        <pc:sldMkLst>
          <pc:docMk/>
          <pc:sldMk cId="2225029657" sldId="342"/>
        </pc:sldMkLst>
        <pc:spChg chg="mod">
          <ac:chgData name="EZZINE, Hind" userId="S::ezzineh@who.int::edcab00f-6318-46e5-a4a9-188b01ee222f" providerId="AD" clId="Web-{C05859CC-3889-BBF4-66F5-6971EC657FCE}" dt="2023-05-21T22:27:00.196" v="16" actId="1076"/>
          <ac:spMkLst>
            <pc:docMk/>
            <pc:sldMk cId="2225029657" sldId="342"/>
            <ac:spMk id="20483" creationId="{00000000-0000-0000-0000-000000000000}"/>
          </ac:spMkLst>
        </pc:spChg>
      </pc:sldChg>
      <pc:sldChg chg="modSp">
        <pc:chgData name="EZZINE, Hind" userId="S::ezzineh@who.int::edcab00f-6318-46e5-a4a9-188b01ee222f" providerId="AD" clId="Web-{C05859CC-3889-BBF4-66F5-6971EC657FCE}" dt="2023-05-21T22:27:16.806" v="18" actId="20577"/>
        <pc:sldMkLst>
          <pc:docMk/>
          <pc:sldMk cId="4186593598" sldId="343"/>
        </pc:sldMkLst>
        <pc:spChg chg="mod">
          <ac:chgData name="EZZINE, Hind" userId="S::ezzineh@who.int::edcab00f-6318-46e5-a4a9-188b01ee222f" providerId="AD" clId="Web-{C05859CC-3889-BBF4-66F5-6971EC657FCE}" dt="2023-05-21T22:27:16.806" v="18" actId="20577"/>
          <ac:spMkLst>
            <pc:docMk/>
            <pc:sldMk cId="4186593598" sldId="343"/>
            <ac:spMk id="300" creationId="{00000000-0000-0000-0000-000000000000}"/>
          </ac:spMkLst>
        </pc:spChg>
      </pc:sldChg>
      <pc:sldChg chg="modSp">
        <pc:chgData name="EZZINE, Hind" userId="S::ezzineh@who.int::edcab00f-6318-46e5-a4a9-188b01ee222f" providerId="AD" clId="Web-{C05859CC-3889-BBF4-66F5-6971EC657FCE}" dt="2023-05-21T22:31:55.472" v="65" actId="20577"/>
        <pc:sldMkLst>
          <pc:docMk/>
          <pc:sldMk cId="2969489270" sldId="371"/>
        </pc:sldMkLst>
        <pc:spChg chg="mod">
          <ac:chgData name="EZZINE, Hind" userId="S::ezzineh@who.int::edcab00f-6318-46e5-a4a9-188b01ee222f" providerId="AD" clId="Web-{C05859CC-3889-BBF4-66F5-6971EC657FCE}" dt="2023-05-21T22:31:55.472" v="65" actId="20577"/>
          <ac:spMkLst>
            <pc:docMk/>
            <pc:sldMk cId="2969489270" sldId="371"/>
            <ac:spMk id="21507" creationId="{00000000-0000-0000-0000-000000000000}"/>
          </ac:spMkLst>
        </pc:spChg>
      </pc:sldChg>
      <pc:sldChg chg="modSp">
        <pc:chgData name="EZZINE, Hind" userId="S::ezzineh@who.int::edcab00f-6318-46e5-a4a9-188b01ee222f" providerId="AD" clId="Web-{C05859CC-3889-BBF4-66F5-6971EC657FCE}" dt="2023-05-21T22:31:46.628" v="64" actId="20577"/>
        <pc:sldMkLst>
          <pc:docMk/>
          <pc:sldMk cId="1366306766" sldId="372"/>
        </pc:sldMkLst>
        <pc:spChg chg="mod">
          <ac:chgData name="EZZINE, Hind" userId="S::ezzineh@who.int::edcab00f-6318-46e5-a4a9-188b01ee222f" providerId="AD" clId="Web-{C05859CC-3889-BBF4-66F5-6971EC657FCE}" dt="2023-05-21T22:31:46.628" v="64" actId="20577"/>
          <ac:spMkLst>
            <pc:docMk/>
            <pc:sldMk cId="1366306766" sldId="372"/>
            <ac:spMk id="21507" creationId="{00000000-0000-0000-0000-000000000000}"/>
          </ac:spMkLst>
        </pc:spChg>
      </pc:sldChg>
      <pc:sldChg chg="modSp">
        <pc:chgData name="EZZINE, Hind" userId="S::ezzineh@who.int::edcab00f-6318-46e5-a4a9-188b01ee222f" providerId="AD" clId="Web-{C05859CC-3889-BBF4-66F5-6971EC657FCE}" dt="2023-05-21T22:31:31.706" v="62" actId="1076"/>
        <pc:sldMkLst>
          <pc:docMk/>
          <pc:sldMk cId="4121540204" sldId="373"/>
        </pc:sldMkLst>
        <pc:spChg chg="mod">
          <ac:chgData name="EZZINE, Hind" userId="S::ezzineh@who.int::edcab00f-6318-46e5-a4a9-188b01ee222f" providerId="AD" clId="Web-{C05859CC-3889-BBF4-66F5-6971EC657FCE}" dt="2023-05-21T22:31:31.706" v="62" actId="1076"/>
          <ac:spMkLst>
            <pc:docMk/>
            <pc:sldMk cId="4121540204" sldId="373"/>
            <ac:spMk id="2" creationId="{BEB8A19B-9A4A-4A39-A0A3-548E68909EAB}"/>
          </ac:spMkLst>
        </pc:spChg>
        <pc:spChg chg="mod">
          <ac:chgData name="EZZINE, Hind" userId="S::ezzineh@who.int::edcab00f-6318-46e5-a4a9-188b01ee222f" providerId="AD" clId="Web-{C05859CC-3889-BBF4-66F5-6971EC657FCE}" dt="2023-05-21T22:31:17.736" v="61" actId="1076"/>
          <ac:spMkLst>
            <pc:docMk/>
            <pc:sldMk cId="4121540204" sldId="373"/>
            <ac:spMk id="26627" creationId="{00000000-0000-0000-0000-000000000000}"/>
          </ac:spMkLst>
        </pc:spChg>
      </pc:sldChg>
      <pc:sldChg chg="modSp">
        <pc:chgData name="EZZINE, Hind" userId="S::ezzineh@who.int::edcab00f-6318-46e5-a4a9-188b01ee222f" providerId="AD" clId="Web-{C05859CC-3889-BBF4-66F5-6971EC657FCE}" dt="2023-05-21T22:30:56.611" v="54" actId="1076"/>
        <pc:sldMkLst>
          <pc:docMk/>
          <pc:sldMk cId="3880345922" sldId="374"/>
        </pc:sldMkLst>
        <pc:spChg chg="mod">
          <ac:chgData name="EZZINE, Hind" userId="S::ezzineh@who.int::edcab00f-6318-46e5-a4a9-188b01ee222f" providerId="AD" clId="Web-{C05859CC-3889-BBF4-66F5-6971EC657FCE}" dt="2023-05-21T22:30:56.611" v="54" actId="1076"/>
          <ac:spMkLst>
            <pc:docMk/>
            <pc:sldMk cId="3880345922" sldId="374"/>
            <ac:spMk id="22531" creationId="{00000000-0000-0000-0000-000000000000}"/>
          </ac:spMkLst>
        </pc:spChg>
      </pc:sldChg>
      <pc:sldChg chg="modSp">
        <pc:chgData name="EZZINE, Hind" userId="S::ezzineh@who.int::edcab00f-6318-46e5-a4a9-188b01ee222f" providerId="AD" clId="Web-{C05859CC-3889-BBF4-66F5-6971EC657FCE}" dt="2023-05-21T22:30:40.766" v="52" actId="20577"/>
        <pc:sldMkLst>
          <pc:docMk/>
          <pc:sldMk cId="3697996900" sldId="375"/>
        </pc:sldMkLst>
        <pc:spChg chg="mod">
          <ac:chgData name="EZZINE, Hind" userId="S::ezzineh@who.int::edcab00f-6318-46e5-a4a9-188b01ee222f" providerId="AD" clId="Web-{C05859CC-3889-BBF4-66F5-6971EC657FCE}" dt="2023-05-21T22:29:59.874" v="43" actId="14100"/>
          <ac:spMkLst>
            <pc:docMk/>
            <pc:sldMk cId="3697996900" sldId="375"/>
            <ac:spMk id="4" creationId="{7F6AC3D7-1A0F-4B19-A77E-5FDEE770DCE0}"/>
          </ac:spMkLst>
        </pc:spChg>
        <pc:spChg chg="mod">
          <ac:chgData name="EZZINE, Hind" userId="S::ezzineh@who.int::edcab00f-6318-46e5-a4a9-188b01ee222f" providerId="AD" clId="Web-{C05859CC-3889-BBF4-66F5-6971EC657FCE}" dt="2023-05-21T22:30:40.766" v="52" actId="20577"/>
          <ac:spMkLst>
            <pc:docMk/>
            <pc:sldMk cId="3697996900" sldId="375"/>
            <ac:spMk id="23555" creationId="{00000000-0000-0000-0000-000000000000}"/>
          </ac:spMkLst>
        </pc:spChg>
      </pc:sldChg>
      <pc:sldChg chg="modSp">
        <pc:chgData name="EZZINE, Hind" userId="S::ezzineh@who.int::edcab00f-6318-46e5-a4a9-188b01ee222f" providerId="AD" clId="Web-{C05859CC-3889-BBF4-66F5-6971EC657FCE}" dt="2023-05-21T22:29:07.529" v="35" actId="20577"/>
        <pc:sldMkLst>
          <pc:docMk/>
          <pc:sldMk cId="3417306633" sldId="377"/>
        </pc:sldMkLst>
        <pc:spChg chg="mod">
          <ac:chgData name="EZZINE, Hind" userId="S::ezzineh@who.int::edcab00f-6318-46e5-a4a9-188b01ee222f" providerId="AD" clId="Web-{C05859CC-3889-BBF4-66F5-6971EC657FCE}" dt="2023-05-21T22:29:07.529" v="35" actId="20577"/>
          <ac:spMkLst>
            <pc:docMk/>
            <pc:sldMk cId="3417306633" sldId="377"/>
            <ac:spMk id="24579" creationId="{00000000-0000-0000-0000-000000000000}"/>
          </ac:spMkLst>
        </pc:spChg>
      </pc:sldChg>
      <pc:sldChg chg="modSp">
        <pc:chgData name="EZZINE, Hind" userId="S::ezzineh@who.int::edcab00f-6318-46e5-a4a9-188b01ee222f" providerId="AD" clId="Web-{C05859CC-3889-BBF4-66F5-6971EC657FCE}" dt="2023-05-21T22:28:24.840" v="25" actId="1076"/>
        <pc:sldMkLst>
          <pc:docMk/>
          <pc:sldMk cId="2077009447" sldId="379"/>
        </pc:sldMkLst>
        <pc:spChg chg="mod">
          <ac:chgData name="EZZINE, Hind" userId="S::ezzineh@who.int::edcab00f-6318-46e5-a4a9-188b01ee222f" providerId="AD" clId="Web-{C05859CC-3889-BBF4-66F5-6971EC657FCE}" dt="2023-05-21T22:28:24.840" v="25" actId="1076"/>
          <ac:spMkLst>
            <pc:docMk/>
            <pc:sldMk cId="2077009447" sldId="379"/>
            <ac:spMk id="25603" creationId="{00000000-0000-0000-0000-000000000000}"/>
          </ac:spMkLst>
        </pc:spChg>
      </pc:sldChg>
      <pc:sldChg chg="modSp">
        <pc:chgData name="EZZINE, Hind" userId="S::ezzineh@who.int::edcab00f-6318-46e5-a4a9-188b01ee222f" providerId="AD" clId="Web-{C05859CC-3889-BBF4-66F5-6971EC657FCE}" dt="2023-05-21T22:28:07.073" v="20" actId="20577"/>
        <pc:sldMkLst>
          <pc:docMk/>
          <pc:sldMk cId="4041706327" sldId="380"/>
        </pc:sldMkLst>
        <pc:spChg chg="mod">
          <ac:chgData name="EZZINE, Hind" userId="S::ezzineh@who.int::edcab00f-6318-46e5-a4a9-188b01ee222f" providerId="AD" clId="Web-{C05859CC-3889-BBF4-66F5-6971EC657FCE}" dt="2023-05-21T22:28:07.073" v="20" actId="20577"/>
          <ac:spMkLst>
            <pc:docMk/>
            <pc:sldMk cId="4041706327" sldId="380"/>
            <ac:spMk id="25603" creationId="{00000000-0000-0000-0000-000000000000}"/>
          </ac:spMkLst>
        </pc:spChg>
      </pc:sldChg>
      <pc:sldChg chg="modSp">
        <pc:chgData name="EZZINE, Hind" userId="S::ezzineh@who.int::edcab00f-6318-46e5-a4a9-188b01ee222f" providerId="AD" clId="Web-{C05859CC-3889-BBF4-66F5-6971EC657FCE}" dt="2023-05-21T22:26:05.272" v="9" actId="20577"/>
        <pc:sldMkLst>
          <pc:docMk/>
          <pc:sldMk cId="858501203" sldId="385"/>
        </pc:sldMkLst>
        <pc:spChg chg="mod">
          <ac:chgData name="EZZINE, Hind" userId="S::ezzineh@who.int::edcab00f-6318-46e5-a4a9-188b01ee222f" providerId="AD" clId="Web-{C05859CC-3889-BBF4-66F5-6971EC657FCE}" dt="2023-05-21T22:26:05.272" v="9" actId="20577"/>
          <ac:spMkLst>
            <pc:docMk/>
            <pc:sldMk cId="858501203" sldId="385"/>
            <ac:spMk id="319" creationId="{00000000-0000-0000-0000-000000000000}"/>
          </ac:spMkLst>
        </pc:spChg>
      </pc:sldChg>
      <pc:sldChg chg="modSp add replId">
        <pc:chgData name="EZZINE, Hind" userId="S::ezzineh@who.int::edcab00f-6318-46e5-a4a9-188b01ee222f" providerId="AD" clId="Web-{C05859CC-3889-BBF4-66F5-6971EC657FCE}" dt="2023-05-21T22:26:22.523" v="10" actId="1076"/>
        <pc:sldMkLst>
          <pc:docMk/>
          <pc:sldMk cId="624840921" sldId="397"/>
        </pc:sldMkLst>
        <pc:spChg chg="mod">
          <ac:chgData name="EZZINE, Hind" userId="S::ezzineh@who.int::edcab00f-6318-46e5-a4a9-188b01ee222f" providerId="AD" clId="Web-{C05859CC-3889-BBF4-66F5-6971EC657FCE}" dt="2023-05-21T22:26:22.523" v="10" actId="1076"/>
          <ac:spMkLst>
            <pc:docMk/>
            <pc:sldMk cId="624840921" sldId="397"/>
            <ac:spMk id="2" creationId="{00000000-0000-0000-0000-000000000000}"/>
          </ac:spMkLst>
        </pc:spChg>
        <pc:spChg chg="mod">
          <ac:chgData name="EZZINE, Hind" userId="S::ezzineh@who.int::edcab00f-6318-46e5-a4a9-188b01ee222f" providerId="AD" clId="Web-{C05859CC-3889-BBF4-66F5-6971EC657FCE}" dt="2023-05-21T22:24:30.456" v="4" actId="20577"/>
          <ac:spMkLst>
            <pc:docMk/>
            <pc:sldMk cId="624840921" sldId="397"/>
            <ac:spMk id="300"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FA3DBD-2084-4C3B-9F51-47C57F9E61C2}" type="datetimeFigureOut">
              <a:rPr lang="en-US" smtClean="0"/>
              <a:t>7/13/2023</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130D96-333A-40B0-BE3A-31FFA89FF478}" type="slidenum">
              <a:rPr lang="en-US" smtClean="0"/>
              <a:t>‹#›</a:t>
            </a:fld>
            <a:endParaRPr lang="en-US"/>
          </a:p>
        </p:txBody>
      </p:sp>
    </p:spTree>
    <p:extLst>
      <p:ext uri="{BB962C8B-B14F-4D97-AF65-F5344CB8AC3E}">
        <p14:creationId xmlns:p14="http://schemas.microsoft.com/office/powerpoint/2010/main" val="1386561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6" name="Shape 306"/>
          <p:cNvSpPr>
            <a:spLocks noGrp="1" noRot="1" noChangeAspect="1"/>
          </p:cNvSpPr>
          <p:nvPr>
            <p:ph type="sldImg"/>
          </p:nvPr>
        </p:nvSpPr>
        <p:spPr>
          <a:xfrm>
            <a:off x="1143000" y="685800"/>
            <a:ext cx="4572000" cy="3429000"/>
          </a:xfrm>
          <a:prstGeom prst="rect">
            <a:avLst/>
          </a:prstGeom>
        </p:spPr>
        <p:txBody>
          <a:bodyPr/>
          <a:lstStyle/>
          <a:p>
            <a:endParaRPr/>
          </a:p>
        </p:txBody>
      </p:sp>
      <p:sp>
        <p:nvSpPr>
          <p:cNvPr id="307" name="Shape 30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422672575"/>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7087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27376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spcBef>
                <a:spcPts val="0"/>
              </a:spcBef>
              <a:spcAft>
                <a:spcPts val="0"/>
              </a:spcAft>
            </a:pPr>
            <a:r>
              <a:rPr lang="fr" sz="1200">
                <a:latin typeface="Arial"/>
                <a:cs typeface="Arial"/>
              </a:rPr>
              <a:t>Les membres de l’EIR peuvent être mobilisés individuellement ou collectivement, selon les besoins suscités par la situation d’urgence. </a:t>
            </a:r>
            <a:endParaRPr lang="en-US" dirty="0"/>
          </a:p>
          <a:p>
            <a:pPr rtl="0">
              <a:spcBef>
                <a:spcPts val="0"/>
              </a:spcBef>
              <a:spcAft>
                <a:spcPts val="0"/>
              </a:spcAft>
            </a:pPr>
            <a:endParaRPr lang="en-US" sz="1200" dirty="0">
              <a:latin typeface="Arial"/>
              <a:cs typeface="Arial"/>
            </a:endParaRPr>
          </a:p>
          <a:p>
            <a:pPr rtl="0">
              <a:spcBef>
                <a:spcPts val="0"/>
              </a:spcBef>
              <a:spcAft>
                <a:spcPts val="0"/>
              </a:spcAft>
            </a:pPr>
            <a:r>
              <a:rPr lang="fr" sz="1200">
                <a:latin typeface="Arial"/>
                <a:cs typeface="Arial"/>
              </a:rPr>
              <a:t>La mise en place d’une EIR est souple. </a:t>
            </a:r>
          </a:p>
          <a:p>
            <a:pPr rtl="0">
              <a:spcBef>
                <a:spcPts val="0"/>
              </a:spcBef>
              <a:spcAft>
                <a:spcPts val="0"/>
              </a:spcAft>
            </a:pPr>
            <a:endParaRPr lang="en-US" sz="1200" dirty="0">
              <a:latin typeface="Arial"/>
              <a:cs typeface="Arial"/>
            </a:endParaRPr>
          </a:p>
          <a:p>
            <a:pPr rtl="0">
              <a:spcBef>
                <a:spcPts val="0"/>
              </a:spcBef>
              <a:spcAft>
                <a:spcPts val="0"/>
              </a:spcAft>
            </a:pPr>
            <a:r>
              <a:rPr lang="fr" sz="1200">
                <a:latin typeface="Arial"/>
                <a:cs typeface="Arial"/>
              </a:rPr>
              <a:t>La liste des compétences spécialisées qui peuvent être nécessaires en cas d’urgence sanitaire couvre de nombreux domaines. </a:t>
            </a:r>
            <a:endParaRPr lang="en-US" dirty="0"/>
          </a:p>
          <a:p>
            <a:pPr rtl="0">
              <a:spcBef>
                <a:spcPts val="0"/>
              </a:spcBef>
              <a:spcAft>
                <a:spcPts val="0"/>
              </a:spcAft>
            </a:pPr>
            <a:endParaRPr lang="en-US" sz="1200" dirty="0">
              <a:latin typeface="Arial"/>
              <a:cs typeface="Arial"/>
            </a:endParaRPr>
          </a:p>
          <a:p>
            <a:pPr rtl="0">
              <a:spcBef>
                <a:spcPts val="0"/>
              </a:spcBef>
              <a:spcAft>
                <a:spcPts val="0"/>
              </a:spcAft>
            </a:pPr>
            <a:r>
              <a:rPr lang="fr" sz="1200">
                <a:latin typeface="Arial"/>
                <a:cs typeface="Arial"/>
              </a:rPr>
              <a:t>Certains spécialistes, notamment dans les domaines de la lutte anti-infectieuse ou de la prise en charge des cas, peuvent être amenés à exercer leurs compétences dans d’autres domaines, selon les besoins recensés sur le terrain. </a:t>
            </a:r>
            <a:endParaRPr lang="en-US" dirty="0"/>
          </a:p>
          <a:p>
            <a:pPr rtl="0"/>
            <a:endParaRPr lang="en-US" dirty="0"/>
          </a:p>
          <a:p>
            <a:pPr rtl="0"/>
            <a:endParaRPr lang="en-GB"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fld id="{F44F5A91-4657-4D9B-96E0-736309A9BFC4}" type="slidenum">
              <a:rPr lang="en-US" smtClean="0">
                <a:solidFill>
                  <a:prstClr val="black"/>
                </a:solidFill>
                <a:latin typeface="Calibri" panose="020F0502020204030204"/>
              </a:rPr>
              <a:pPr/>
              <a:t>11</a:t>
            </a:fld>
            <a:endParaRPr lang="en-US">
              <a:solidFill>
                <a:prstClr val="black"/>
              </a:solidFill>
              <a:latin typeface="Calibri" panose="020F0502020204030204"/>
            </a:endParaRPr>
          </a:p>
        </p:txBody>
      </p:sp>
    </p:spTree>
    <p:extLst>
      <p:ext uri="{BB962C8B-B14F-4D97-AF65-F5344CB8AC3E}">
        <p14:creationId xmlns:p14="http://schemas.microsoft.com/office/powerpoint/2010/main" val="787307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rtlCol="0">
            <a:normAutofit/>
          </a:bodyPr>
          <a:lstStyle/>
          <a:p>
            <a:pPr defTabSz="881390" rtl="0">
              <a:defRPr/>
            </a:pPr>
            <a:endParaRPr lang="en-US" baseline="0">
              <a:cs typeface="Calibri"/>
            </a:endParaRPr>
          </a:p>
          <a:p>
            <a:pPr defTabSz="881390" rtl="0">
              <a:defRPr/>
            </a:pPr>
            <a:endParaRPr lang="en-US" baseline="0">
              <a:cs typeface="Calibri"/>
            </a:endParaRPr>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defTabSz="440695">
              <a:defRPr/>
            </a:pPr>
            <a:fld id="{F44F5A91-4657-4D9B-96E0-736309A9BFC4}" type="slidenum">
              <a:rPr lang="en-US">
                <a:solidFill>
                  <a:prstClr val="black"/>
                </a:solidFill>
                <a:latin typeface="Calibri" panose="020F0502020204030204"/>
              </a:rPr>
              <a:pPr defTabSz="440695">
                <a:defRPr/>
              </a:pPr>
              <a:t>12</a:t>
            </a:fld>
            <a:endParaRPr lang="en-US">
              <a:solidFill>
                <a:prstClr val="black"/>
              </a:solidFill>
              <a:latin typeface="Calibri" panose="020F0502020204030204"/>
            </a:endParaRPr>
          </a:p>
        </p:txBody>
      </p:sp>
    </p:spTree>
    <p:extLst>
      <p:ext uri="{BB962C8B-B14F-4D97-AF65-F5344CB8AC3E}">
        <p14:creationId xmlns:p14="http://schemas.microsoft.com/office/powerpoint/2010/main" val="805630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rtlCol="0">
            <a:normAutofit/>
          </a:bodyPr>
          <a:lstStyle/>
          <a:p>
            <a:pPr defTabSz="881390" rtl="0">
              <a:defRPr/>
            </a:pPr>
            <a:endParaRPr lang="en-US" baseline="0">
              <a:cs typeface="Calibri"/>
            </a:endParaRPr>
          </a:p>
          <a:p>
            <a:pPr defTabSz="881390" rtl="0">
              <a:defRPr/>
            </a:pPr>
            <a:endParaRPr lang="en-US" baseline="0">
              <a:cs typeface="Calibri"/>
            </a:endParaRPr>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defTabSz="440695">
              <a:defRPr/>
            </a:pPr>
            <a:fld id="{F44F5A91-4657-4D9B-96E0-736309A9BFC4}" type="slidenum">
              <a:rPr lang="en-US">
                <a:solidFill>
                  <a:prstClr val="black"/>
                </a:solidFill>
                <a:latin typeface="Calibri" panose="020F0502020204030204"/>
              </a:rPr>
              <a:pPr defTabSz="440695">
                <a:defRPr/>
              </a:pPr>
              <a:t>13</a:t>
            </a:fld>
            <a:endParaRPr lang="en-US">
              <a:solidFill>
                <a:prstClr val="black"/>
              </a:solidFill>
              <a:latin typeface="Calibri" panose="020F0502020204030204"/>
            </a:endParaRPr>
          </a:p>
        </p:txBody>
      </p:sp>
    </p:spTree>
    <p:extLst>
      <p:ext uri="{BB962C8B-B14F-4D97-AF65-F5344CB8AC3E}">
        <p14:creationId xmlns:p14="http://schemas.microsoft.com/office/powerpoint/2010/main" val="9103274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92075" y="746125"/>
            <a:ext cx="6623050" cy="3725863"/>
          </a:xfrm>
          <a:ln/>
        </p:spPr>
      </p:sp>
      <p:sp>
        <p:nvSpPr>
          <p:cNvPr id="40963" name="Notes Placeholder 2"/>
          <p:cNvSpPr>
            <a:spLocks noGrp="1"/>
          </p:cNvSpPr>
          <p:nvPr>
            <p:ph type="body" idx="1"/>
          </p:nvPr>
        </p:nvSpPr>
        <p:spPr>
          <a:noFill/>
        </p:spPr>
        <p:txBody>
          <a:bodyPr rtlCol="0"/>
          <a:lstStyle/>
          <a:p>
            <a:pPr rtl="0"/>
            <a:endParaRPr lang="en-GB" altLang="en-US"/>
          </a:p>
        </p:txBody>
      </p:sp>
      <p:sp>
        <p:nvSpPr>
          <p:cNvPr id="40964"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fld id="{1C0AB875-5BF0-4A53-AC93-6A531AE46022}" type="slidenum">
              <a:rPr lang="en-US" altLang="en-US" smtClean="0">
                <a:solidFill>
                  <a:prstClr val="black"/>
                </a:solidFill>
              </a:rPr>
              <a:pPr eaLnBrk="1" hangingPunct="1">
                <a:spcBef>
                  <a:spcPct val="0"/>
                </a:spcBef>
                <a:defRPr/>
              </a:pPr>
              <a:t>14</a:t>
            </a:fld>
            <a:endParaRPr lang="en-US" altLang="en-US">
              <a:solidFill>
                <a:prstClr val="black"/>
              </a:solidFill>
            </a:endParaRPr>
          </a:p>
        </p:txBody>
      </p:sp>
    </p:spTree>
    <p:extLst>
      <p:ext uri="{BB962C8B-B14F-4D97-AF65-F5344CB8AC3E}">
        <p14:creationId xmlns:p14="http://schemas.microsoft.com/office/powerpoint/2010/main" val="2154908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22382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60815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17</a:t>
            </a:fld>
            <a:endParaRPr lang="en-US" altLang="en-US" dirty="0">
              <a:solidFill>
                <a:prstClr val="black"/>
              </a:solidFill>
              <a:latin typeface="Calibri" panose="020F0502020204030204"/>
            </a:endParaRPr>
          </a:p>
        </p:txBody>
      </p:sp>
    </p:spTree>
    <p:extLst>
      <p:ext uri="{BB962C8B-B14F-4D97-AF65-F5344CB8AC3E}">
        <p14:creationId xmlns:p14="http://schemas.microsoft.com/office/powerpoint/2010/main" val="29735122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18</a:t>
            </a:fld>
            <a:endParaRPr lang="en-US" altLang="en-US" dirty="0">
              <a:solidFill>
                <a:prstClr val="black"/>
              </a:solidFill>
              <a:latin typeface="Calibri" panose="020F0502020204030204"/>
            </a:endParaRPr>
          </a:p>
        </p:txBody>
      </p:sp>
    </p:spTree>
    <p:extLst>
      <p:ext uri="{BB962C8B-B14F-4D97-AF65-F5344CB8AC3E}">
        <p14:creationId xmlns:p14="http://schemas.microsoft.com/office/powerpoint/2010/main" val="2407671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rtlCol="0"/>
          <a:lstStyle/>
          <a:p>
            <a:pPr algn="ct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3AF9E2BE-A9CE-4CC9-9F30-162968AF1F04}" type="slidenum">
              <a:rPr lang="en-US" sz="1300" smtClean="0">
                <a:solidFill>
                  <a:prstClr val="black"/>
                </a:solidFill>
                <a:latin typeface="Calibri" panose="020F0502020204030204"/>
              </a:rPr>
              <a:pPr>
                <a:defRPr/>
              </a:pPr>
              <a:t>19</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1909701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6" name="Shape 316"/>
          <p:cNvSpPr>
            <a:spLocks noGrp="1"/>
          </p:cNvSpPr>
          <p:nvPr>
            <p:ph type="body" sz="quarter" idx="1"/>
          </p:nvPr>
        </p:nvSpPr>
        <p:spPr>
          <a:prstGeom prst="rect">
            <a:avLst/>
          </a:prstGeom>
        </p:spPr>
        <p:txBody>
          <a:bodyPr/>
          <a:lstStyle/>
          <a:p>
            <a:r>
              <a:rPr dirty="0"/>
              <a:t> </a:t>
            </a:r>
          </a:p>
        </p:txBody>
      </p:sp>
    </p:spTree>
    <p:extLst>
      <p:ext uri="{BB962C8B-B14F-4D97-AF65-F5344CB8AC3E}">
        <p14:creationId xmlns:p14="http://schemas.microsoft.com/office/powerpoint/2010/main" val="7583766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rtlCol="0"/>
          <a:lstStyle/>
          <a:p>
            <a:pPr algn="ct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3AF9E2BE-A9CE-4CC9-9F30-162968AF1F04}" type="slidenum">
              <a:rPr lang="en-US" sz="1300" smtClean="0">
                <a:solidFill>
                  <a:prstClr val="black"/>
                </a:solidFill>
                <a:latin typeface="Calibri" panose="020F0502020204030204"/>
              </a:rPr>
              <a:pPr>
                <a:defRPr/>
              </a:pPr>
              <a:t>20</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2765254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rtlCol="0"/>
          <a:lstStyle/>
          <a:p>
            <a:pPr algn="ct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3AF9E2BE-A9CE-4CC9-9F30-162968AF1F04}" type="slidenum">
              <a:rPr lang="en-US" sz="1300" smtClean="0">
                <a:solidFill>
                  <a:prstClr val="black"/>
                </a:solidFill>
                <a:latin typeface="Calibri" panose="020F0502020204030204"/>
              </a:rPr>
              <a:pPr>
                <a:defRPr/>
              </a:pPr>
              <a:t>21</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29004910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fontAlgn="base">
              <a:spcBef>
                <a:spcPct val="0"/>
              </a:spcBef>
              <a:spcAft>
                <a:spcPct val="0"/>
              </a:spcAft>
              <a:defRPr/>
            </a:pPr>
            <a:fld id="{4148527E-B021-4B1F-B679-A8A83EF59C5F}" type="slidenum">
              <a:rPr lang="en-US" altLang="en-US" smtClean="0">
                <a:solidFill>
                  <a:srgbClr val="000000"/>
                </a:solidFill>
                <a:latin typeface="Arial" charset="0"/>
              </a:rPr>
              <a:pPr fontAlgn="base">
                <a:spcBef>
                  <a:spcPct val="0"/>
                </a:spcBef>
                <a:spcAft>
                  <a:spcPct val="0"/>
                </a:spcAft>
                <a:defRPr/>
              </a:pPr>
              <a:t>22</a:t>
            </a:fld>
            <a:endParaRPr lang="en-US" altLang="en-US" dirty="0">
              <a:solidFill>
                <a:srgbClr val="000000"/>
              </a:solidFill>
              <a:latin typeface="Arial" charset="0"/>
            </a:endParaRPr>
          </a:p>
        </p:txBody>
      </p:sp>
    </p:spTree>
    <p:extLst>
      <p:ext uri="{BB962C8B-B14F-4D97-AF65-F5344CB8AC3E}">
        <p14:creationId xmlns:p14="http://schemas.microsoft.com/office/powerpoint/2010/main" val="20051942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fontAlgn="base">
              <a:spcBef>
                <a:spcPct val="0"/>
              </a:spcBef>
              <a:spcAft>
                <a:spcPct val="0"/>
              </a:spcAft>
              <a:defRPr/>
            </a:pPr>
            <a:fld id="{4148527E-B021-4B1F-B679-A8A83EF59C5F}" type="slidenum">
              <a:rPr lang="en-US" altLang="en-US" smtClean="0">
                <a:solidFill>
                  <a:srgbClr val="000000"/>
                </a:solidFill>
                <a:latin typeface="Arial" charset="0"/>
              </a:rPr>
              <a:pPr fontAlgn="base">
                <a:spcBef>
                  <a:spcPct val="0"/>
                </a:spcBef>
                <a:spcAft>
                  <a:spcPct val="0"/>
                </a:spcAft>
                <a:defRPr/>
              </a:pPr>
              <a:t>23</a:t>
            </a:fld>
            <a:endParaRPr lang="en-US" altLang="en-US" dirty="0">
              <a:solidFill>
                <a:srgbClr val="000000"/>
              </a:solidFill>
              <a:latin typeface="Arial" charset="0"/>
            </a:endParaRPr>
          </a:p>
        </p:txBody>
      </p:sp>
    </p:spTree>
    <p:extLst>
      <p:ext uri="{BB962C8B-B14F-4D97-AF65-F5344CB8AC3E}">
        <p14:creationId xmlns:p14="http://schemas.microsoft.com/office/powerpoint/2010/main" val="27645311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24</a:t>
            </a:fld>
            <a:endParaRPr lang="en-US" altLang="en-US" dirty="0">
              <a:solidFill>
                <a:prstClr val="black"/>
              </a:solidFill>
              <a:latin typeface="Calibri" panose="020F0502020204030204"/>
            </a:endParaRPr>
          </a:p>
        </p:txBody>
      </p:sp>
    </p:spTree>
    <p:extLst>
      <p:ext uri="{BB962C8B-B14F-4D97-AF65-F5344CB8AC3E}">
        <p14:creationId xmlns:p14="http://schemas.microsoft.com/office/powerpoint/2010/main" val="32191846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25</a:t>
            </a:fld>
            <a:endParaRPr lang="en-US" altLang="en-US" dirty="0">
              <a:solidFill>
                <a:prstClr val="black"/>
              </a:solidFill>
              <a:latin typeface="Calibri" panose="020F0502020204030204"/>
            </a:endParaRPr>
          </a:p>
        </p:txBody>
      </p:sp>
    </p:spTree>
    <p:extLst>
      <p:ext uri="{BB962C8B-B14F-4D97-AF65-F5344CB8AC3E}">
        <p14:creationId xmlns:p14="http://schemas.microsoft.com/office/powerpoint/2010/main" val="41406524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26</a:t>
            </a:fld>
            <a:endParaRPr lang="en-US" altLang="en-US" dirty="0">
              <a:solidFill>
                <a:prstClr val="black"/>
              </a:solidFill>
              <a:latin typeface="Calibri" panose="020F0502020204030204"/>
            </a:endParaRPr>
          </a:p>
        </p:txBody>
      </p:sp>
    </p:spTree>
    <p:extLst>
      <p:ext uri="{BB962C8B-B14F-4D97-AF65-F5344CB8AC3E}">
        <p14:creationId xmlns:p14="http://schemas.microsoft.com/office/powerpoint/2010/main" val="17276741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27</a:t>
            </a:fld>
            <a:endParaRPr lang="en-US" altLang="en-US" dirty="0">
              <a:solidFill>
                <a:prstClr val="black"/>
              </a:solidFill>
              <a:latin typeface="Calibri" panose="020F0502020204030204"/>
            </a:endParaRPr>
          </a:p>
        </p:txBody>
      </p:sp>
    </p:spTree>
    <p:extLst>
      <p:ext uri="{BB962C8B-B14F-4D97-AF65-F5344CB8AC3E}">
        <p14:creationId xmlns:p14="http://schemas.microsoft.com/office/powerpoint/2010/main" val="884375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28</a:t>
            </a:fld>
            <a:endParaRPr lang="en-US" altLang="en-US" dirty="0">
              <a:solidFill>
                <a:prstClr val="black"/>
              </a:solidFill>
              <a:latin typeface="Calibri" panose="020F0502020204030204"/>
            </a:endParaRPr>
          </a:p>
        </p:txBody>
      </p:sp>
    </p:spTree>
    <p:extLst>
      <p:ext uri="{BB962C8B-B14F-4D97-AF65-F5344CB8AC3E}">
        <p14:creationId xmlns:p14="http://schemas.microsoft.com/office/powerpoint/2010/main" val="13626055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29</a:t>
            </a:fld>
            <a:endParaRPr lang="en-US" altLang="en-US" dirty="0">
              <a:solidFill>
                <a:prstClr val="black"/>
              </a:solidFill>
              <a:latin typeface="Calibri" panose="020F0502020204030204"/>
            </a:endParaRPr>
          </a:p>
        </p:txBody>
      </p:sp>
    </p:spTree>
    <p:extLst>
      <p:ext uri="{BB962C8B-B14F-4D97-AF65-F5344CB8AC3E}">
        <p14:creationId xmlns:p14="http://schemas.microsoft.com/office/powerpoint/2010/main" val="4120618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2" name="Shape 322"/>
          <p:cNvSpPr>
            <a:spLocks noGrp="1"/>
          </p:cNvSpPr>
          <p:nvPr>
            <p:ph type="body" sz="quarter" idx="1"/>
          </p:nvPr>
        </p:nvSpPr>
        <p:spPr>
          <a:prstGeom prst="rect">
            <a:avLst/>
          </a:prstGeom>
        </p:spPr>
        <p:txBody>
          <a:bodyPr/>
          <a:lstStyle/>
          <a:p>
            <a:r>
              <a:rPr dirty="0"/>
              <a:t> </a:t>
            </a:r>
          </a:p>
        </p:txBody>
      </p:sp>
    </p:spTree>
    <p:extLst>
      <p:ext uri="{BB962C8B-B14F-4D97-AF65-F5344CB8AC3E}">
        <p14:creationId xmlns:p14="http://schemas.microsoft.com/office/powerpoint/2010/main" val="319721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30</a:t>
            </a:fld>
            <a:endParaRPr lang="en-US" altLang="en-US" dirty="0">
              <a:solidFill>
                <a:prstClr val="black"/>
              </a:solidFill>
              <a:latin typeface="Calibri" panose="020F0502020204030204"/>
            </a:endParaRPr>
          </a:p>
        </p:txBody>
      </p:sp>
    </p:spTree>
    <p:extLst>
      <p:ext uri="{BB962C8B-B14F-4D97-AF65-F5344CB8AC3E}">
        <p14:creationId xmlns:p14="http://schemas.microsoft.com/office/powerpoint/2010/main" val="13834178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dirty="0"/>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373815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fld id="{F44F5A91-4657-4D9B-96E0-736309A9BFC4}" type="slidenum">
              <a:rPr lang="en-US" smtClean="0">
                <a:solidFill>
                  <a:prstClr val="black"/>
                </a:solidFill>
                <a:latin typeface="Calibri" panose="020F0502020204030204"/>
              </a:rPr>
              <a:pPr/>
              <a:t>32</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5830520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F44F5A91-4657-4D9B-96E0-736309A9BFC4}" type="slidenum">
              <a:rPr lang="en-US" smtClean="0">
                <a:solidFill>
                  <a:prstClr val="black"/>
                </a:solidFill>
                <a:latin typeface="Calibri" panose="020F0502020204030204"/>
              </a:rPr>
              <a:pPr>
                <a:defRPr/>
              </a:pPr>
              <a:t>33</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5211534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92075" y="746125"/>
            <a:ext cx="6623050" cy="3725863"/>
          </a:xfrm>
          <a:ln/>
        </p:spPr>
      </p:sp>
      <p:sp>
        <p:nvSpPr>
          <p:cNvPr id="45059" name="Notes Placeholder 2"/>
          <p:cNvSpPr>
            <a:spLocks noGrp="1"/>
          </p:cNvSpPr>
          <p:nvPr>
            <p:ph type="body" idx="1"/>
          </p:nvPr>
        </p:nvSpPr>
        <p:spPr>
          <a:noFill/>
        </p:spPr>
        <p:txBody>
          <a:bodyPr rtlCol="0"/>
          <a:lstStyle/>
          <a:p>
            <a:pPr rtl="0"/>
            <a:endParaRPr lang="en-GB" altLang="en-US" dirty="0">
              <a:cs typeface="Calibri"/>
            </a:endParaRPr>
          </a:p>
        </p:txBody>
      </p:sp>
      <p:sp>
        <p:nvSpPr>
          <p:cNvPr id="45060"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D043FA7-9DA3-43A1-8459-E33B6050629E}" type="slidenum">
              <a:rPr lang="en-US" altLang="en-US" smtClean="0">
                <a:solidFill>
                  <a:prstClr val="black"/>
                </a:solidFill>
              </a:rPr>
              <a:pPr eaLnBrk="1" hangingPunct="1">
                <a:spcBef>
                  <a:spcPct val="0"/>
                </a:spcBef>
              </a:pPr>
              <a:t>34</a:t>
            </a:fld>
            <a:endParaRPr lang="en-US" altLang="en-US" dirty="0">
              <a:solidFill>
                <a:prstClr val="black"/>
              </a:solidFill>
            </a:endParaRPr>
          </a:p>
        </p:txBody>
      </p:sp>
    </p:spTree>
    <p:extLst>
      <p:ext uri="{BB962C8B-B14F-4D97-AF65-F5344CB8AC3E}">
        <p14:creationId xmlns:p14="http://schemas.microsoft.com/office/powerpoint/2010/main" val="7460194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0879" y="4784071"/>
            <a:ext cx="5447030" cy="3914239"/>
          </a:xfrm>
          <a:prstGeom prst="rect">
            <a:avLst/>
          </a:prstGeom>
          <a:noFill/>
          <a:ln>
            <a:noFill/>
          </a:ln>
        </p:spPr>
        <p:txBody>
          <a:bodyPr spcFirstLastPara="1" wrap="square" lIns="91425" tIns="45700" rIns="91425" bIns="45700" rtlCol="0" anchor="t" anchorCtr="0">
            <a:noAutofit/>
          </a:bodyPr>
          <a:lstStyle/>
          <a:p>
            <a:pPr marL="0" lvl="0" indent="0" algn="l" rtl="0">
              <a:spcBef>
                <a:spcPts val="0"/>
              </a:spcBef>
              <a:spcAft>
                <a:spcPts val="0"/>
              </a:spcAft>
              <a:buNone/>
            </a:pPr>
            <a:r>
              <a:rPr lang="fr" sz="1200">
                <a:solidFill>
                  <a:schemeClr val="dk1"/>
                </a:solidFill>
                <a:latin typeface="Calibri"/>
                <a:ea typeface="Calibri"/>
                <a:cs typeface="Calibri"/>
                <a:sym typeface="Calibri"/>
              </a:rPr>
              <a:t> </a:t>
            </a:r>
            <a:endParaRPr sz="1200" dirty="0">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57132" y="9441579"/>
            <a:ext cx="2950475" cy="499347"/>
          </a:xfrm>
          <a:prstGeom prst="rect">
            <a:avLst/>
          </a:prstGeom>
          <a:noFill/>
          <a:ln>
            <a:noFill/>
          </a:ln>
        </p:spPr>
        <p:txBody>
          <a:bodyPr spcFirstLastPara="1" wrap="square" lIns="91425" tIns="45700" rIns="91425" bIns="45700" rtlCol="0" anchor="b" anchorCtr="0">
            <a:noAutofit/>
          </a:bodyPr>
          <a:lstStyle/>
          <a:p>
            <a:fld id="{00000000-1234-1234-1234-123412341234}" type="slidenum">
              <a:rPr lang="en-US">
                <a:solidFill>
                  <a:prstClr val="black"/>
                </a:solidFill>
                <a:latin typeface="Calibri" panose="020F0502020204030204"/>
              </a:rPr>
              <a:pPr/>
              <a:t>36</a:t>
            </a:fld>
            <a:endParaRPr dirty="0">
              <a:solidFill>
                <a:prstClr val="black"/>
              </a:solidFill>
              <a:latin typeface="Calibri" panose="020F0502020204030204"/>
            </a:endParaRPr>
          </a:p>
        </p:txBody>
      </p:sp>
    </p:spTree>
    <p:extLst>
      <p:ext uri="{BB962C8B-B14F-4D97-AF65-F5344CB8AC3E}">
        <p14:creationId xmlns:p14="http://schemas.microsoft.com/office/powerpoint/2010/main" val="21866499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254089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40538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92075" y="746125"/>
            <a:ext cx="6623050" cy="3725863"/>
          </a:xfrm>
          <a:ln/>
        </p:spPr>
      </p:sp>
      <p:sp>
        <p:nvSpPr>
          <p:cNvPr id="41987" name="Notes Placeholder 2"/>
          <p:cNvSpPr>
            <a:spLocks noGrp="1"/>
          </p:cNvSpPr>
          <p:nvPr>
            <p:ph type="body" idx="1"/>
          </p:nvPr>
        </p:nvSpPr>
        <p:spPr>
          <a:noFill/>
        </p:spPr>
        <p:txBody>
          <a:bodyPr rtlCol="0"/>
          <a:lstStyle/>
          <a:p>
            <a:pPr rtl="0"/>
            <a:endParaRPr lang="en-GB" altLang="en-US"/>
          </a:p>
        </p:txBody>
      </p:sp>
      <p:sp>
        <p:nvSpPr>
          <p:cNvPr id="41988"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0594261-4D0D-4E27-AD1B-F9913A4F7920}" type="slidenum">
              <a:rPr lang="en-US" altLang="en-US" smtClean="0">
                <a:solidFill>
                  <a:prstClr val="black"/>
                </a:solidFill>
              </a:rPr>
              <a:pPr eaLnBrk="1" hangingPunct="1">
                <a:spcBef>
                  <a:spcPct val="0"/>
                </a:spcBef>
              </a:pPr>
              <a:t>43</a:t>
            </a:fld>
            <a:endParaRPr lang="en-US" altLang="en-US">
              <a:solidFill>
                <a:prstClr val="black"/>
              </a:solidFill>
            </a:endParaRPr>
          </a:p>
        </p:txBody>
      </p:sp>
    </p:spTree>
    <p:extLst>
      <p:ext uri="{BB962C8B-B14F-4D97-AF65-F5344CB8AC3E}">
        <p14:creationId xmlns:p14="http://schemas.microsoft.com/office/powerpoint/2010/main" val="17122006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92075" y="746125"/>
            <a:ext cx="6623050" cy="3725863"/>
          </a:xfrm>
          <a:ln/>
        </p:spPr>
      </p:sp>
      <p:sp>
        <p:nvSpPr>
          <p:cNvPr id="41987" name="Notes Placeholder 2"/>
          <p:cNvSpPr>
            <a:spLocks noGrp="1"/>
          </p:cNvSpPr>
          <p:nvPr>
            <p:ph type="body" idx="1"/>
          </p:nvPr>
        </p:nvSpPr>
        <p:spPr>
          <a:noFill/>
        </p:spPr>
        <p:txBody>
          <a:bodyPr rtlCol="0"/>
          <a:lstStyle/>
          <a:p>
            <a:pPr rtl="0"/>
            <a:endParaRPr lang="en-GB" altLang="en-US"/>
          </a:p>
        </p:txBody>
      </p:sp>
      <p:sp>
        <p:nvSpPr>
          <p:cNvPr id="41988"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0594261-4D0D-4E27-AD1B-F9913A4F7920}" type="slidenum">
              <a:rPr lang="en-US" altLang="en-US" smtClean="0">
                <a:solidFill>
                  <a:prstClr val="black"/>
                </a:solidFill>
              </a:rPr>
              <a:pPr eaLnBrk="1" hangingPunct="1">
                <a:spcBef>
                  <a:spcPct val="0"/>
                </a:spcBef>
              </a:pPr>
              <a:t>44</a:t>
            </a:fld>
            <a:endParaRPr lang="en-US" altLang="en-US">
              <a:solidFill>
                <a:prstClr val="black"/>
              </a:solidFill>
            </a:endParaRPr>
          </a:p>
        </p:txBody>
      </p:sp>
    </p:spTree>
    <p:extLst>
      <p:ext uri="{BB962C8B-B14F-4D97-AF65-F5344CB8AC3E}">
        <p14:creationId xmlns:p14="http://schemas.microsoft.com/office/powerpoint/2010/main" val="3832016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noRot="1" noChangeAspect="1"/>
          </p:cNvSpPr>
          <p:nvPr>
            <p:ph type="sldImg"/>
          </p:nvPr>
        </p:nvSpPr>
        <p:spPr>
          <a:xfrm>
            <a:off x="381000" y="685800"/>
            <a:ext cx="6096000" cy="3429000"/>
          </a:xfrm>
          <a:prstGeom prst="rect">
            <a:avLst/>
          </a:prstGeom>
        </p:spPr>
        <p:txBody>
          <a:bodyPr/>
          <a:lstStyle/>
          <a:p>
            <a:endParaRPr/>
          </a:p>
        </p:txBody>
      </p:sp>
      <p:sp>
        <p:nvSpPr>
          <p:cNvPr id="329" name="Shape 329"/>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33378346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92075" y="746125"/>
            <a:ext cx="6623050" cy="3725863"/>
          </a:xfrm>
          <a:ln/>
        </p:spPr>
      </p:sp>
      <p:sp>
        <p:nvSpPr>
          <p:cNvPr id="43011" name="Notes Placeholder 2"/>
          <p:cNvSpPr>
            <a:spLocks noGrp="1"/>
          </p:cNvSpPr>
          <p:nvPr>
            <p:ph type="body" idx="1"/>
          </p:nvPr>
        </p:nvSpPr>
        <p:spPr>
          <a:noFill/>
        </p:spPr>
        <p:txBody>
          <a:bodyPr rtlCol="0"/>
          <a:lstStyle/>
          <a:p>
            <a:pPr rtl="0"/>
            <a:endParaRPr lang="en-GB" altLang="en-US"/>
          </a:p>
        </p:txBody>
      </p:sp>
      <p:sp>
        <p:nvSpPr>
          <p:cNvPr id="43012"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2F2DCBC-6D2B-4088-A21D-B24FF8025D7C}" type="slidenum">
              <a:rPr lang="en-US" altLang="en-US" smtClean="0">
                <a:solidFill>
                  <a:prstClr val="black"/>
                </a:solidFill>
              </a:rPr>
              <a:pPr eaLnBrk="1" hangingPunct="1">
                <a:spcBef>
                  <a:spcPct val="0"/>
                </a:spcBef>
              </a:pPr>
              <a:t>46</a:t>
            </a:fld>
            <a:endParaRPr lang="en-US" altLang="en-US">
              <a:solidFill>
                <a:prstClr val="black"/>
              </a:solidFill>
            </a:endParaRPr>
          </a:p>
        </p:txBody>
      </p:sp>
    </p:spTree>
    <p:extLst>
      <p:ext uri="{BB962C8B-B14F-4D97-AF65-F5344CB8AC3E}">
        <p14:creationId xmlns:p14="http://schemas.microsoft.com/office/powerpoint/2010/main" val="39715275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92075" y="746125"/>
            <a:ext cx="6623050" cy="3725863"/>
          </a:xfrm>
          <a:ln/>
        </p:spPr>
      </p:sp>
      <p:sp>
        <p:nvSpPr>
          <p:cNvPr id="44035" name="Notes Placeholder 2"/>
          <p:cNvSpPr>
            <a:spLocks noGrp="1"/>
          </p:cNvSpPr>
          <p:nvPr>
            <p:ph type="body" idx="1"/>
          </p:nvPr>
        </p:nvSpPr>
        <p:spPr>
          <a:noFill/>
        </p:spPr>
        <p:txBody>
          <a:bodyPr rtlCol="0"/>
          <a:lstStyle/>
          <a:p>
            <a:pPr rtl="0"/>
            <a:endParaRPr lang="en-GB" altLang="en-US"/>
          </a:p>
        </p:txBody>
      </p:sp>
      <p:sp>
        <p:nvSpPr>
          <p:cNvPr id="44036" name="Slide Number Placeholder 3"/>
          <p:cNvSpPr>
            <a:spLocks noGrp="1"/>
          </p:cNvSpPr>
          <p:nvPr>
            <p:ph type="sldNum" sz="quarter" idx="5"/>
          </p:nvPr>
        </p:nvSpPr>
        <p:spPr>
          <a:xfrm>
            <a:off x="3857132" y="9441579"/>
            <a:ext cx="2950475" cy="499347"/>
          </a:xfrm>
          <a:prstGeom prst="rect">
            <a:avLst/>
          </a:prstGeom>
          <a:noFill/>
        </p:spPr>
        <p:txBody>
          <a:bodyPr rtlCol="0"/>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66CB09C-A4A2-41AC-94C1-9E55FD3E991F}" type="slidenum">
              <a:rPr lang="en-US" altLang="en-US" smtClean="0">
                <a:solidFill>
                  <a:srgbClr val="000000"/>
                </a:solidFill>
              </a:rPr>
              <a:pPr eaLnBrk="1" hangingPunct="1">
                <a:spcBef>
                  <a:spcPct val="0"/>
                </a:spcBef>
              </a:pPr>
              <a:t>47</a:t>
            </a:fld>
            <a:endParaRPr lang="en-US" altLang="en-US">
              <a:solidFill>
                <a:srgbClr val="000000"/>
              </a:solidFill>
            </a:endParaRPr>
          </a:p>
        </p:txBody>
      </p:sp>
    </p:spTree>
    <p:extLst>
      <p:ext uri="{BB962C8B-B14F-4D97-AF65-F5344CB8AC3E}">
        <p14:creationId xmlns:p14="http://schemas.microsoft.com/office/powerpoint/2010/main" val="33928847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0"/>
          <a:lstStyle/>
          <a:p>
            <a:pPr rtl="0"/>
            <a:endParaRPr lang="en-US"/>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fld id="{B6BFF8CA-F518-EC40-BF1B-9782939603F9}" type="slidenum">
              <a:rPr lang="en-US" smtClean="0">
                <a:solidFill>
                  <a:prstClr val="black"/>
                </a:solidFill>
                <a:latin typeface="Calibri" panose="020F0502020204030204"/>
              </a:rPr>
              <a:pPr/>
              <a:t>50</a:t>
            </a:fld>
            <a:endParaRPr lang="en-US">
              <a:solidFill>
                <a:prstClr val="black"/>
              </a:solidFill>
              <a:latin typeface="Calibri" panose="020F0502020204030204"/>
            </a:endParaRPr>
          </a:p>
        </p:txBody>
      </p:sp>
    </p:spTree>
    <p:extLst>
      <p:ext uri="{BB962C8B-B14F-4D97-AF65-F5344CB8AC3E}">
        <p14:creationId xmlns:p14="http://schemas.microsoft.com/office/powerpoint/2010/main" val="1665439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a:spLocks noGrp="1" noRot="1" noChangeAspect="1"/>
          </p:cNvSpPr>
          <p:nvPr>
            <p:ph type="sldImg"/>
          </p:nvPr>
        </p:nvSpPr>
        <p:spPr>
          <a:xfrm>
            <a:off x="381000" y="685800"/>
            <a:ext cx="6096000" cy="3429000"/>
          </a:xfrm>
          <a:prstGeom prst="rect">
            <a:avLst/>
          </a:prstGeom>
        </p:spPr>
        <p:txBody>
          <a:bodyPr/>
          <a:lstStyle/>
          <a:p>
            <a:endParaRPr/>
          </a:p>
        </p:txBody>
      </p:sp>
      <p:sp>
        <p:nvSpPr>
          <p:cNvPr id="335" name="Shape 335"/>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4123131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25279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rtl="0"/>
            <a:r>
              <a:rPr lang="fr">
                <a:solidFill>
                  <a:schemeClr val="tx1"/>
                </a:solidFill>
                <a:latin typeface="Arial"/>
                <a:ea typeface="+mn-lt"/>
                <a:cs typeface="Arial"/>
              </a:rPr>
              <a:t>Une EIR est une équipe multidisciplinaire, formée et équipée, en mesure de se déployer rapidement afin d’intervenir efficacement en cas d’urgence de santé publique, en coordination avec d’autres interventions.</a:t>
            </a:r>
            <a:endParaRPr lang="en-US" dirty="0"/>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pPr>
              <a:defRPr/>
            </a:pPr>
            <a:fld id="{4148527E-B021-4B1F-B679-A8A83EF59C5F}" type="slidenum">
              <a:rPr lang="en-US" altLang="en-US" smtClean="0">
                <a:solidFill>
                  <a:prstClr val="black"/>
                </a:solidFill>
                <a:latin typeface="Calibri" panose="020F0502020204030204"/>
              </a:rPr>
              <a:pPr>
                <a:defRPr/>
              </a:pPr>
              <a:t>7</a:t>
            </a:fld>
            <a:endParaRPr lang="en-US" altLang="en-US">
              <a:solidFill>
                <a:prstClr val="black"/>
              </a:solidFill>
              <a:latin typeface="Calibri" panose="020F0502020204030204"/>
            </a:endParaRPr>
          </a:p>
        </p:txBody>
      </p:sp>
    </p:spTree>
    <p:extLst>
      <p:ext uri="{BB962C8B-B14F-4D97-AF65-F5344CB8AC3E}">
        <p14:creationId xmlns:p14="http://schemas.microsoft.com/office/powerpoint/2010/main" val="3184588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7:notes"/>
          <p:cNvSpPr txBox="1">
            <a:spLocks noGrp="1"/>
          </p:cNvSpPr>
          <p:nvPr>
            <p:ph type="body" idx="1"/>
          </p:nvPr>
        </p:nvSpPr>
        <p:spPr>
          <a:xfrm>
            <a:off x="680879" y="4784071"/>
            <a:ext cx="5447030" cy="3914239"/>
          </a:xfrm>
          <a:prstGeom prst="rect">
            <a:avLst/>
          </a:prstGeom>
        </p:spPr>
        <p:txBody>
          <a:bodyPr spcFirstLastPara="1" wrap="square" lIns="91425" tIns="45700" rIns="91425" bIns="45700" rtlCol="0" anchor="t" anchorCtr="0">
            <a:noAutofit/>
          </a:bodyPr>
          <a:lstStyle/>
          <a:p>
            <a:pPr marL="0" lvl="0" indent="0" algn="l" rtl="0">
              <a:spcBef>
                <a:spcPts val="0"/>
              </a:spcBef>
              <a:spcAft>
                <a:spcPts val="0"/>
              </a:spcAft>
              <a:buNone/>
            </a:pPr>
            <a:endParaRPr/>
          </a:p>
        </p:txBody>
      </p:sp>
      <p:sp>
        <p:nvSpPr>
          <p:cNvPr id="298" name="Google Shape;298;p7:notes"/>
          <p:cNvSpPr>
            <a:spLocks noGrp="1" noRot="1" noChangeAspect="1"/>
          </p:cNvSpPr>
          <p:nvPr>
            <p:ph type="sldImg" idx="2"/>
          </p:nvPr>
        </p:nvSpPr>
        <p:spPr>
          <a:xfrm>
            <a:off x="422275" y="1243013"/>
            <a:ext cx="5964238" cy="33559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09899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rtlCol="0"/>
          <a:lstStyle/>
          <a:p>
            <a:pPr defTabSz="881390" rtl="0">
              <a:defRPr/>
            </a:pPr>
            <a:r>
              <a:rPr lang="fr"/>
              <a:t>En général, la composition d’une EIR suit les règles de base applicables en matière de gestion des incidents, selon lesquelles un chef d’équipe coordonne les déplacements et les actions de l’équipe, ainsi que ses collaborations avec les partenaires externes. Les membres de l’équipe peuvent remplir ou exercer plusieurs fonctions. </a:t>
            </a:r>
          </a:p>
          <a:p>
            <a:pPr rtl="0"/>
            <a:endParaRPr lang="en-US"/>
          </a:p>
          <a:p>
            <a:pPr rtl="0"/>
            <a:endParaRPr lang="en-GB"/>
          </a:p>
        </p:txBody>
      </p:sp>
      <p:sp>
        <p:nvSpPr>
          <p:cNvPr id="4" name="Slide Number Placeholder 3"/>
          <p:cNvSpPr>
            <a:spLocks noGrp="1"/>
          </p:cNvSpPr>
          <p:nvPr>
            <p:ph type="sldNum" sz="quarter" idx="10"/>
          </p:nvPr>
        </p:nvSpPr>
        <p:spPr>
          <a:xfrm>
            <a:off x="3857132" y="9441579"/>
            <a:ext cx="2950475" cy="499347"/>
          </a:xfrm>
          <a:prstGeom prst="rect">
            <a:avLst/>
          </a:prstGeom>
        </p:spPr>
        <p:txBody>
          <a:bodyPr rtlCol="0"/>
          <a:lstStyle/>
          <a:p>
            <a:fld id="{F44F5A91-4657-4D9B-96E0-736309A9BFC4}" type="slidenum">
              <a:rPr lang="en-US" smtClean="0">
                <a:solidFill>
                  <a:prstClr val="black"/>
                </a:solidFill>
                <a:latin typeface="Calibri" panose="020F0502020204030204"/>
              </a:rPr>
              <a:pPr/>
              <a:t>9</a:t>
            </a:fld>
            <a:endParaRPr lang="en-US">
              <a:solidFill>
                <a:prstClr val="black"/>
              </a:solidFill>
              <a:latin typeface="Calibri" panose="020F0502020204030204"/>
            </a:endParaRPr>
          </a:p>
        </p:txBody>
      </p:sp>
    </p:spTree>
    <p:extLst>
      <p:ext uri="{BB962C8B-B14F-4D97-AF65-F5344CB8AC3E}">
        <p14:creationId xmlns:p14="http://schemas.microsoft.com/office/powerpoint/2010/main" val="20266827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1" name="Image" descr="Image"/>
          <p:cNvPicPr>
            <a:picLocks noChangeAspect="1"/>
          </p:cNvPicPr>
          <p:nvPr/>
        </p:nvPicPr>
        <p:blipFill>
          <a:blip r:embed="rId2"/>
          <a:stretch>
            <a:fillRect/>
          </a:stretch>
        </p:blipFill>
        <p:spPr>
          <a:xfrm>
            <a:off x="-13084" y="-15553"/>
            <a:ext cx="7265531" cy="5403206"/>
          </a:xfrm>
          <a:prstGeom prst="rect">
            <a:avLst/>
          </a:prstGeom>
          <a:ln w="12700">
            <a:miter lim="400000"/>
          </a:ln>
        </p:spPr>
      </p:pic>
      <p:pic>
        <p:nvPicPr>
          <p:cNvPr id="28" name="Picture 18" descr="Picture 18"/>
          <p:cNvPicPr>
            <a:picLocks noChangeAspect="1"/>
          </p:cNvPicPr>
          <p:nvPr/>
        </p:nvPicPr>
        <p:blipFill>
          <a:blip r:embed="rId3"/>
          <a:stretch>
            <a:fillRect/>
          </a:stretch>
        </p:blipFill>
        <p:spPr>
          <a:xfrm>
            <a:off x="9002490" y="5116964"/>
            <a:ext cx="2823416" cy="908686"/>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latin typeface="Source Sans Pro Bold"/>
                <a:ea typeface="Source Sans Pro Bold"/>
                <a:cs typeface="Source Sans Pro Bold"/>
                <a:sym typeface="Source Sans Pro Bold"/>
              </a:defRPr>
            </a:lvl1pPr>
            <a:lvl2pPr marL="162744" indent="-54248" defTabSz="216992">
              <a:lnSpc>
                <a:spcPct val="90000"/>
              </a:lnSpc>
              <a:spcBef>
                <a:spcPts val="200"/>
              </a:spcBef>
              <a:buClr>
                <a:srgbClr val="65A000"/>
              </a:buClr>
              <a:buChar char="•"/>
              <a:defRPr sz="2400">
                <a:solidFill>
                  <a:srgbClr val="000000"/>
                </a:solidFill>
                <a:latin typeface="Source Sans Pro Bold"/>
                <a:ea typeface="Source Sans Pro Bold"/>
                <a:cs typeface="Source Sans Pro Bold"/>
                <a:sym typeface="Source Sans Pro Bold"/>
              </a:defRPr>
            </a:lvl2pPr>
            <a:lvl3pPr marL="271240" indent="-54247" defTabSz="216992">
              <a:lnSpc>
                <a:spcPct val="90000"/>
              </a:lnSpc>
              <a:spcBef>
                <a:spcPts val="200"/>
              </a:spcBef>
              <a:buClr>
                <a:srgbClr val="65A000"/>
              </a:buClr>
              <a:defRPr sz="2400">
                <a:solidFill>
                  <a:srgbClr val="000000"/>
                </a:solidFill>
                <a:latin typeface="Source Sans Pro Bold"/>
                <a:ea typeface="Source Sans Pro Bold"/>
                <a:cs typeface="Source Sans Pro Bold"/>
                <a:sym typeface="Source Sans Pro Bold"/>
              </a:defRPr>
            </a:lvl3pPr>
            <a:lvl4pPr marL="379736" indent="-54247" defTabSz="216992">
              <a:lnSpc>
                <a:spcPct val="90000"/>
              </a:lnSpc>
              <a:spcBef>
                <a:spcPts val="200"/>
              </a:spcBef>
              <a:buClr>
                <a:srgbClr val="65A000"/>
              </a:buClr>
              <a:buChar char="•"/>
              <a:defRPr sz="2400">
                <a:solidFill>
                  <a:srgbClr val="000000"/>
                </a:solidFill>
                <a:latin typeface="Source Sans Pro Bold"/>
                <a:ea typeface="Source Sans Pro Bold"/>
                <a:cs typeface="Source Sans Pro Bold"/>
                <a:sym typeface="Source Sans Pro Bold"/>
              </a:defRPr>
            </a:lvl4pPr>
            <a:lvl5pPr marL="488231" indent="-54247" defTabSz="216992">
              <a:lnSpc>
                <a:spcPct val="90000"/>
              </a:lnSpc>
              <a:spcBef>
                <a:spcPts val="200"/>
              </a:spcBef>
              <a:buClr>
                <a:srgbClr val="65A000"/>
              </a:buClr>
              <a:buChar char="•"/>
              <a:defRPr sz="2400">
                <a:solidFill>
                  <a:srgbClr val="000000"/>
                </a:solidFill>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1" cy="2410277"/>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50731" y="106374"/>
            <a:ext cx="1090671" cy="977843"/>
          </a:xfrm>
          <a:prstGeom prst="rect">
            <a:avLst/>
          </a:prstGeom>
        </p:spPr>
      </p:pic>
      <p:sp>
        <p:nvSpPr>
          <p:cNvPr id="11"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2"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3" name="Image 1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14"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15"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16620"/>
            <a:ext cx="4734648" cy="6210301"/>
          </a:xfrm>
          <a:prstGeom prst="rect">
            <a:avLst/>
          </a:prstGeom>
          <a:ln w="12700">
            <a:miter lim="400000"/>
          </a:ln>
        </p:spPr>
      </p:pic>
      <p:sp>
        <p:nvSpPr>
          <p:cNvPr id="41"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44"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45" name="Title Text"/>
          <p:cNvSpPr txBox="1">
            <a:spLocks noGrp="1"/>
          </p:cNvSpPr>
          <p:nvPr>
            <p:ph type="title"/>
          </p:nvPr>
        </p:nvSpPr>
        <p:spPr>
          <a:xfrm>
            <a:off x="298375" y="134539"/>
            <a:ext cx="3264196" cy="1578777"/>
          </a:xfrm>
          <a:prstGeom prst="rect">
            <a:avLst/>
          </a:prstGeom>
        </p:spPr>
        <p:txBody>
          <a:bodyPr/>
          <a:lstStyle>
            <a:lvl1pPr algn="l">
              <a:defRPr sz="4000" b="1">
                <a:solidFill>
                  <a:schemeClr val="bg1"/>
                </a:solidFill>
              </a:defRPr>
            </a:lvl1pPr>
          </a:lstStyle>
          <a:p>
            <a:r>
              <a:rPr dirty="0"/>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6" name="Imag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2" y="106374"/>
            <a:ext cx="987920" cy="885721"/>
          </a:xfrm>
          <a:prstGeom prst="rect">
            <a:avLst/>
          </a:prstGeom>
        </p:spPr>
      </p:pic>
      <p:sp>
        <p:nvSpPr>
          <p:cNvPr id="14" name="Rounded Rectangle 4"/>
          <p:cNvSpPr/>
          <p:nvPr userDrawn="1"/>
        </p:nvSpPr>
        <p:spPr>
          <a:xfrm flipV="1">
            <a:off x="388996" y="1332433"/>
            <a:ext cx="2079884" cy="10013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Tree>
    <p:extLst>
      <p:ext uri="{BB962C8B-B14F-4D97-AF65-F5344CB8AC3E}">
        <p14:creationId xmlns:p14="http://schemas.microsoft.com/office/powerpoint/2010/main" val="276391874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16620"/>
            <a:ext cx="4734648" cy="6210301"/>
          </a:xfrm>
          <a:prstGeom prst="rect">
            <a:avLst/>
          </a:prstGeom>
          <a:ln w="12700">
            <a:miter lim="400000"/>
          </a:ln>
        </p:spPr>
      </p:pic>
      <p:sp>
        <p:nvSpPr>
          <p:cNvPr id="41"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44"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45" name="Title Text"/>
          <p:cNvSpPr txBox="1">
            <a:spLocks noGrp="1"/>
          </p:cNvSpPr>
          <p:nvPr>
            <p:ph type="title"/>
          </p:nvPr>
        </p:nvSpPr>
        <p:spPr>
          <a:xfrm>
            <a:off x="298375" y="134539"/>
            <a:ext cx="3264196" cy="1578777"/>
          </a:xfrm>
          <a:prstGeom prst="rect">
            <a:avLst/>
          </a:prstGeom>
        </p:spPr>
        <p:txBody>
          <a:bodyPr/>
          <a:lstStyle>
            <a:lvl1pPr>
              <a:defRPr sz="4000" b="1">
                <a:solidFill>
                  <a:schemeClr val="bg1"/>
                </a:solidFill>
              </a:defRPr>
            </a:lvl1pPr>
          </a:lstStyle>
          <a:p>
            <a:r>
              <a:rPr dirty="0"/>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6" name="Imag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2" y="106374"/>
            <a:ext cx="987920" cy="885721"/>
          </a:xfrm>
          <a:prstGeom prst="rect">
            <a:avLst/>
          </a:prstGeom>
        </p:spPr>
      </p:pic>
    </p:spTree>
    <p:extLst>
      <p:ext uri="{BB962C8B-B14F-4D97-AF65-F5344CB8AC3E}">
        <p14:creationId xmlns:p14="http://schemas.microsoft.com/office/powerpoint/2010/main" val="388936493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userDrawn="1"/>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latin typeface="Source Sans Pro Regular"/>
              <a:ea typeface="+mn-ea"/>
              <a:cs typeface="+mn-cs"/>
              <a:sym typeface="Source Sans Pro Regular"/>
            </a:endParaRPr>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dirty="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 name="Rectangle 1"/>
          <p:cNvSpPr/>
          <p:nvPr userDrawn="1"/>
        </p:nvSpPr>
        <p:spPr>
          <a:xfrm>
            <a:off x="20555" y="15116"/>
            <a:ext cx="5860290" cy="584775"/>
          </a:xfrm>
          <a:prstGeom prst="rect">
            <a:avLst/>
          </a:prstGeom>
        </p:spPr>
        <p:txBody>
          <a:bodyPr wrap="square">
            <a:spAutoFit/>
          </a:bodyPr>
          <a:lstStyle/>
          <a:p>
            <a:r>
              <a:rPr lang="fr-FR" sz="3200" b="1" dirty="0">
                <a:solidFill>
                  <a:srgbClr val="FFFFFF"/>
                </a:solidFill>
                <a:latin typeface="Source Sans Pro Regular"/>
              </a:rPr>
              <a:t>Clause de non-responsabilité</a:t>
            </a:r>
            <a:endParaRPr lang="hu-HU" sz="3200" b="1" dirty="0">
              <a:solidFill>
                <a:srgbClr val="FFFFFF"/>
              </a:solidFill>
              <a:latin typeface="Source Sans Pro Regular"/>
            </a:endParaRPr>
          </a:p>
        </p:txBody>
      </p:sp>
      <p:sp>
        <p:nvSpPr>
          <p:cNvPr id="14"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rgbClr val="A7A7A7">
                    <a:lumMod val="75000"/>
                  </a:srgbClr>
                </a:solidFill>
              </a:rPr>
              <a:pPr/>
              <a:t>‹#›</a:t>
            </a:fld>
            <a:endParaRPr lang="hu-HU" sz="825" dirty="0">
              <a:solidFill>
                <a:srgbClr val="A7A7A7">
                  <a:lumMod val="75000"/>
                </a:srgb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des EIR</a:t>
            </a:r>
          </a:p>
        </p:txBody>
      </p:sp>
      <p:pic>
        <p:nvPicPr>
          <p:cNvPr id="24" name="Image 2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053482" y="106374"/>
            <a:ext cx="987920" cy="885721"/>
          </a:xfrm>
          <a:prstGeom prst="rect">
            <a:avLst/>
          </a:prstGeom>
        </p:spPr>
      </p:pic>
    </p:spTree>
    <p:extLst>
      <p:ext uri="{BB962C8B-B14F-4D97-AF65-F5344CB8AC3E}">
        <p14:creationId xmlns:p14="http://schemas.microsoft.com/office/powerpoint/2010/main" val="68272803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p:cNvSpPr>
            <a:spLocks noGrp="1"/>
          </p:cNvSpPr>
          <p:nvPr>
            <p:ph type="dt" sz="half" idx="10"/>
          </p:nvPr>
        </p:nvSpPr>
        <p:spPr/>
        <p:txBody>
          <a:bodyPr/>
          <a:lstStyle/>
          <a:p>
            <a:fld id="{B4976A51-A00A-48C3-AB2F-BFE64D3DD4DF}" type="datetimeFigureOut">
              <a:rPr lang="en-US" smtClean="0"/>
              <a:t>7/13/2023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38733581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B4976A51-A00A-48C3-AB2F-BFE64D3DD4DF}" type="datetimeFigureOut">
              <a:rPr lang="en-US" smtClean="0"/>
              <a:t>7/13/2023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3637258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B4976A51-A00A-48C3-AB2F-BFE64D3DD4DF}" type="datetimeFigureOut">
              <a:rPr lang="en-US" smtClean="0"/>
              <a:t>7/13/2023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787670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p:txBody>
          <a:bodyPr/>
          <a:lstStyle/>
          <a:p>
            <a:fld id="{B4976A51-A00A-48C3-AB2F-BFE64D3DD4DF}" type="datetimeFigureOut">
              <a:rPr lang="en-US" smtClean="0"/>
              <a:t>7/13/2023</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2484144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p:txBody>
          <a:bodyPr/>
          <a:lstStyle/>
          <a:p>
            <a:fld id="{B4976A51-A00A-48C3-AB2F-BFE64D3DD4DF}" type="datetimeFigureOut">
              <a:rPr lang="en-US" smtClean="0"/>
              <a:t>7/13/2023</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2437962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e la date 2"/>
          <p:cNvSpPr>
            <a:spLocks noGrp="1"/>
          </p:cNvSpPr>
          <p:nvPr>
            <p:ph type="dt" sz="half" idx="10"/>
          </p:nvPr>
        </p:nvSpPr>
        <p:spPr/>
        <p:txBody>
          <a:bodyPr/>
          <a:lstStyle/>
          <a:p>
            <a:fld id="{B4976A51-A00A-48C3-AB2F-BFE64D3DD4DF}" type="datetimeFigureOut">
              <a:rPr lang="en-US" smtClean="0"/>
              <a:t>7/13/2023</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1515177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4976A51-A00A-48C3-AB2F-BFE64D3DD4DF}" type="datetimeFigureOut">
              <a:rPr lang="en-US" smtClean="0"/>
              <a:t>7/13/2023</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1426100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6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68"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75" name="Title Text"/>
          <p:cNvSpPr txBox="1">
            <a:spLocks noGrp="1"/>
          </p:cNvSpPr>
          <p:nvPr>
            <p:ph type="title"/>
          </p:nvPr>
        </p:nvSpPr>
        <p:spPr>
          <a:xfrm>
            <a:off x="525215" y="260992"/>
            <a:ext cx="3264196" cy="1932377"/>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76"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7"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9" name="Imag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22" name="Image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2" y="106374"/>
            <a:ext cx="987920" cy="885721"/>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B4976A51-A00A-48C3-AB2F-BFE64D3DD4DF}" type="datetimeFigureOut">
              <a:rPr lang="en-US" smtClean="0"/>
              <a:t>7/13/2023</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9698153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B4976A51-A00A-48C3-AB2F-BFE64D3DD4DF}" type="datetimeFigureOut">
              <a:rPr lang="en-US" smtClean="0"/>
              <a:t>7/13/2023</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253712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B4976A51-A00A-48C3-AB2F-BFE64D3DD4DF}" type="datetimeFigureOut">
              <a:rPr lang="en-US" smtClean="0"/>
              <a:t>7/13/2023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25462127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B4976A51-A00A-48C3-AB2F-BFE64D3DD4DF}" type="datetimeFigureOut">
              <a:rPr lang="en-US" smtClean="0"/>
              <a:t>7/13/2023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42DB26A8-061A-4401-B434-5ED09F43B529}" type="slidenum">
              <a:rPr lang="en-US" smtClean="0"/>
              <a:t>‹#›</a:t>
            </a:fld>
            <a:endParaRPr lang="en-US"/>
          </a:p>
        </p:txBody>
      </p:sp>
    </p:spTree>
    <p:extLst>
      <p:ext uri="{BB962C8B-B14F-4D97-AF65-F5344CB8AC3E}">
        <p14:creationId xmlns:p14="http://schemas.microsoft.com/office/powerpoint/2010/main" val="19414085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7"/>
            <a:ext cx="12192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endParaRPr lang="en-GB" sz="1400" kern="1200">
              <a:solidFill>
                <a:prstClr val="white">
                  <a:lumMod val="75000"/>
                </a:prstClr>
              </a:solidFill>
            </a:endParaRPr>
          </a:p>
        </p:txBody>
      </p:sp>
      <p:sp>
        <p:nvSpPr>
          <p:cNvPr id="2" name="Title 1"/>
          <p:cNvSpPr>
            <a:spLocks noGrp="1"/>
          </p:cNvSpPr>
          <p:nvPr>
            <p:ph type="ctrTitle"/>
          </p:nvPr>
        </p:nvSpPr>
        <p:spPr>
          <a:xfrm>
            <a:off x="914400" y="2283491"/>
            <a:ext cx="103632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828800" y="3818400"/>
            <a:ext cx="85344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fld id="{E25CE0E2-B907-4C8C-B914-132D07D04542}" type="slidenum">
              <a:rPr lang="en-GB" smtClean="0"/>
              <a:pPr/>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9763637" y="18630"/>
            <a:ext cx="24111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88843" y="6062313"/>
            <a:ext cx="1759501" cy="568475"/>
          </a:xfrm>
          <a:prstGeom prst="rect">
            <a:avLst/>
          </a:prstGeom>
          <a:blipFill>
            <a:blip r:embed="rId3" cstate="print"/>
            <a:stretch>
              <a:fillRect/>
            </a:stretch>
          </a:blipFill>
        </p:spPr>
        <p:txBody>
          <a:bodyPr wrap="square" lIns="0" tIns="0" rIns="0" bIns="0" rtlCol="0"/>
          <a:lstStyle/>
          <a:p>
            <a:pPr hangingPunct="1"/>
            <a:endParaRPr sz="1400" kern="1200">
              <a:solidFill>
                <a:prstClr val="black"/>
              </a:solidFill>
              <a:ea typeface="+mn-ea"/>
              <a:cs typeface="+mn-cs"/>
            </a:endParaRPr>
          </a:p>
        </p:txBody>
      </p:sp>
    </p:spTree>
    <p:extLst>
      <p:ext uri="{BB962C8B-B14F-4D97-AF65-F5344CB8AC3E}">
        <p14:creationId xmlns:p14="http://schemas.microsoft.com/office/powerpoint/2010/main" val="9365639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 name="Rectangle 3"/>
          <p:cNvSpPr/>
          <p:nvPr/>
        </p:nvSpPr>
        <p:spPr>
          <a:xfrm>
            <a:off x="0" y="-100013"/>
            <a:ext cx="12192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endParaRPr lang="en-GB" sz="1400" kern="1200">
              <a:solidFill>
                <a:prstClr val="white">
                  <a:lumMod val="75000"/>
                </a:prstClr>
              </a:solidFill>
            </a:endParaRPr>
          </a:p>
        </p:txBody>
      </p:sp>
      <p:sp>
        <p:nvSpPr>
          <p:cNvPr id="5" name="Rectangle 4"/>
          <p:cNvSpPr/>
          <p:nvPr/>
        </p:nvSpPr>
        <p:spPr>
          <a:xfrm>
            <a:off x="0" y="5489578"/>
            <a:ext cx="12192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r>
              <a:rPr lang="fr" sz="1400" kern="1200">
                <a:solidFill>
                  <a:prstClr val="white">
                    <a:lumMod val="75000"/>
                  </a:prstClr>
                </a:solidFill>
              </a:rPr>
              <a:t>Updated:</a:t>
            </a:r>
          </a:p>
        </p:txBody>
      </p:sp>
      <p:sp>
        <p:nvSpPr>
          <p:cNvPr id="2" name="Title 1"/>
          <p:cNvSpPr>
            <a:spLocks noGrp="1"/>
          </p:cNvSpPr>
          <p:nvPr>
            <p:ph type="ctrTitle"/>
          </p:nvPr>
        </p:nvSpPr>
        <p:spPr>
          <a:xfrm>
            <a:off x="914400" y="2283491"/>
            <a:ext cx="103632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828800" y="3818400"/>
            <a:ext cx="85344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fld id="{E25CE0E2-B907-4C8C-B914-132D07D04542}" type="slidenum">
              <a:rPr lang="en-GB" smtClean="0"/>
              <a:pPr/>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5397" y="0"/>
            <a:ext cx="2183476" cy="2183476"/>
          </a:xfrm>
          <a:prstGeom prst="rect">
            <a:avLst/>
          </a:prstGeom>
        </p:spPr>
      </p:pic>
    </p:spTree>
    <p:extLst>
      <p:ext uri="{BB962C8B-B14F-4D97-AF65-F5344CB8AC3E}">
        <p14:creationId xmlns:p14="http://schemas.microsoft.com/office/powerpoint/2010/main" val="25453168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37846357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12192000" cy="923330"/>
          </a:xfrm>
          <a:prstGeom prst="rect">
            <a:avLst/>
          </a:prstGeom>
          <a:solidFill>
            <a:schemeClr val="bg1"/>
          </a:solidFill>
        </p:spPr>
        <p:txBody>
          <a:bodyPr wrap="square" rtlCol="0">
            <a:spAutoFit/>
          </a:bodyPr>
          <a:lstStyle/>
          <a:p>
            <a:pPr hangingPunct="1"/>
            <a:endParaRPr lang="fr-FR" kern="1200">
              <a:ln>
                <a:solidFill>
                  <a:prstClr val="white"/>
                </a:solidFill>
              </a:ln>
              <a:solidFill>
                <a:prstClr val="white"/>
              </a:solidFill>
              <a:ea typeface="+mn-ea"/>
              <a:cs typeface="+mn-cs"/>
            </a:endParaRPr>
          </a:p>
          <a:p>
            <a:pPr hangingPunct="1"/>
            <a:endParaRPr lang="en-US" kern="1200">
              <a:ln>
                <a:solidFill>
                  <a:prstClr val="white"/>
                </a:solidFill>
              </a:ln>
              <a:solidFill>
                <a:prstClr val="white"/>
              </a:solidFill>
              <a:ea typeface="+mn-ea"/>
              <a:cs typeface="+mn-cs"/>
            </a:endParaRPr>
          </a:p>
          <a:p>
            <a:pPr hangingPunct="1"/>
            <a:endParaRPr lang="en-US" kern="1200">
              <a:ln>
                <a:solidFill>
                  <a:prstClr val="white"/>
                </a:solidFill>
              </a:ln>
              <a:solidFill>
                <a:prstClr val="white"/>
              </a:solidFill>
              <a:ea typeface="+mn-ea"/>
              <a:cs typeface="+mn-cs"/>
            </a:endParaRPr>
          </a:p>
        </p:txBody>
      </p:sp>
    </p:spTree>
    <p:extLst>
      <p:ext uri="{BB962C8B-B14F-4D97-AF65-F5344CB8AC3E}">
        <p14:creationId xmlns:p14="http://schemas.microsoft.com/office/powerpoint/2010/main" val="20658775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12192000" cy="923330"/>
          </a:xfrm>
          <a:prstGeom prst="rect">
            <a:avLst/>
          </a:prstGeom>
          <a:solidFill>
            <a:schemeClr val="bg1"/>
          </a:solidFill>
        </p:spPr>
        <p:txBody>
          <a:bodyPr wrap="square" rtlCol="0">
            <a:spAutoFit/>
          </a:bodyPr>
          <a:lstStyle/>
          <a:p>
            <a:pPr hangingPunct="1"/>
            <a:endParaRPr lang="fr-FR" kern="1200">
              <a:ln>
                <a:solidFill>
                  <a:prstClr val="white"/>
                </a:solidFill>
              </a:ln>
              <a:solidFill>
                <a:prstClr val="white"/>
              </a:solidFill>
              <a:ea typeface="+mn-ea"/>
              <a:cs typeface="+mn-cs"/>
            </a:endParaRPr>
          </a:p>
          <a:p>
            <a:pPr hangingPunct="1"/>
            <a:endParaRPr lang="en-US" kern="1200">
              <a:ln>
                <a:solidFill>
                  <a:prstClr val="white"/>
                </a:solidFill>
              </a:ln>
              <a:solidFill>
                <a:prstClr val="white"/>
              </a:solidFill>
              <a:ea typeface="+mn-ea"/>
              <a:cs typeface="+mn-cs"/>
            </a:endParaRPr>
          </a:p>
          <a:p>
            <a:pPr hangingPunct="1"/>
            <a:endParaRPr lang="en-US" kern="1200">
              <a:ln>
                <a:solidFill>
                  <a:prstClr val="white"/>
                </a:solidFill>
              </a:ln>
              <a:solidFill>
                <a:prstClr val="white"/>
              </a:solidFill>
              <a:ea typeface="+mn-ea"/>
              <a:cs typeface="+mn-cs"/>
            </a:endParaRPr>
          </a:p>
        </p:txBody>
      </p:sp>
    </p:spTree>
    <p:extLst>
      <p:ext uri="{BB962C8B-B14F-4D97-AF65-F5344CB8AC3E}">
        <p14:creationId xmlns:p14="http://schemas.microsoft.com/office/powerpoint/2010/main" val="26329911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189255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sp>
        <p:nvSpPr>
          <p:cNvPr id="139" name="Google Shape;308;p8"/>
          <p:cNvSpPr/>
          <p:nvPr/>
        </p:nvSpPr>
        <p:spPr>
          <a:xfrm>
            <a:off x="0" y="-12822"/>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40"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14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47"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48" name="Title Text"/>
          <p:cNvSpPr txBox="1">
            <a:spLocks noGrp="1"/>
          </p:cNvSpPr>
          <p:nvPr>
            <p:ph type="title"/>
          </p:nvPr>
        </p:nvSpPr>
        <p:spPr>
          <a:xfrm>
            <a:off x="318328" y="4440623"/>
            <a:ext cx="3572957" cy="645664"/>
          </a:xfrm>
          <a:prstGeom prst="rect">
            <a:avLst/>
          </a:prstGeom>
        </p:spPr>
        <p:txBody>
          <a:bodyPr>
            <a:normAutofit/>
          </a:bodyPr>
          <a:lstStyle>
            <a:lvl1pPr algn="l" defTabSz="216992">
              <a:lnSpc>
                <a:spcPct val="90000"/>
              </a:lnSpc>
              <a:defRPr sz="800">
                <a:solidFill>
                  <a:srgbClr val="A2010C"/>
                </a:solidFill>
              </a:defRPr>
            </a:lvl1pPr>
          </a:lstStyle>
          <a:p>
            <a:r>
              <a:t>Title Text</a:t>
            </a:r>
          </a:p>
        </p:txBody>
      </p:sp>
      <p:sp>
        <p:nvSpPr>
          <p:cNvPr id="149" name="TextBox 6"/>
          <p:cNvSpPr txBox="1"/>
          <p:nvPr/>
        </p:nvSpPr>
        <p:spPr>
          <a:xfrm>
            <a:off x="403462" y="668215"/>
            <a:ext cx="2784238"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51"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4"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17"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609600" y="1600200"/>
            <a:ext cx="53848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6197600" y="1600200"/>
            <a:ext cx="53848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2451912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609600" y="1535114"/>
            <a:ext cx="5386917"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4" name="Content Placeholder 3"/>
          <p:cNvSpPr>
            <a:spLocks noGrp="1"/>
          </p:cNvSpPr>
          <p:nvPr>
            <p:ph sz="half" idx="2"/>
          </p:nvPr>
        </p:nvSpPr>
        <p:spPr>
          <a:xfrm>
            <a:off x="609600" y="2174877"/>
            <a:ext cx="5386917"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6193370" y="1535114"/>
            <a:ext cx="5389033"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6" name="Content Placeholder 5"/>
          <p:cNvSpPr>
            <a:spLocks noGrp="1"/>
          </p:cNvSpPr>
          <p:nvPr>
            <p:ph sz="quarter" idx="4"/>
          </p:nvPr>
        </p:nvSpPr>
        <p:spPr>
          <a:xfrm>
            <a:off x="6193370" y="2174877"/>
            <a:ext cx="5389033"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8261328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3736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1"/>
            <a:ext cx="4011084" cy="1162050"/>
          </a:xfrm>
        </p:spPr>
        <p:txBody>
          <a:bodyPr rtlCol="0" anchor="b"/>
          <a:lstStyle>
            <a:lvl1pPr algn="l">
              <a:defRPr sz="1800" b="1"/>
            </a:lvl1pPr>
          </a:lstStyle>
          <a:p>
            <a:pPr rtl="0"/>
            <a:r>
              <a:rPr lang="fr"/>
              <a:t>Click to edit Master title style</a:t>
            </a:r>
          </a:p>
        </p:txBody>
      </p:sp>
      <p:sp>
        <p:nvSpPr>
          <p:cNvPr id="3" name="Content Placeholder 2"/>
          <p:cNvSpPr>
            <a:spLocks noGrp="1"/>
          </p:cNvSpPr>
          <p:nvPr>
            <p:ph idx="1"/>
          </p:nvPr>
        </p:nvSpPr>
        <p:spPr>
          <a:xfrm>
            <a:off x="4766733" y="273050"/>
            <a:ext cx="6815667" cy="5769060"/>
          </a:xfrm>
        </p:spPr>
        <p:txBody>
          <a:bodyPr rtlCol="0"/>
          <a:lstStyle>
            <a:lvl1pPr>
              <a:defRPr sz="1800"/>
            </a:lvl1pPr>
            <a:lvl2pPr>
              <a:defRPr sz="16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609603" y="1435104"/>
            <a:ext cx="4011084" cy="4607009"/>
          </a:xfrm>
        </p:spPr>
        <p:txBody>
          <a:bodyPr rtlCol="0"/>
          <a:lstStyle>
            <a:lvl1pPr marL="0" indent="0">
              <a:buNone/>
              <a:defRPr sz="18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171077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rtlCol="0" anchor="b"/>
          <a:lstStyle>
            <a:lvl1pPr algn="l">
              <a:defRPr sz="1800" b="1"/>
            </a:lvl1pPr>
          </a:lstStyle>
          <a:p>
            <a:pPr rtl="0"/>
            <a:r>
              <a:rPr lang="fr"/>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1800"/>
            </a:lvl1pPr>
            <a:lvl2pPr marL="411480" indent="0">
              <a:buNone/>
              <a:defRPr sz="2500"/>
            </a:lvl2pPr>
            <a:lvl3pPr marL="822960" indent="0">
              <a:buNone/>
              <a:defRPr sz="220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rtl="0"/>
            <a:r>
              <a:rPr lang="fr" noProof="0"/>
              <a:t>Click icon to add picture</a:t>
            </a:r>
          </a:p>
        </p:txBody>
      </p:sp>
      <p:sp>
        <p:nvSpPr>
          <p:cNvPr id="4" name="Text Placeholder 3"/>
          <p:cNvSpPr>
            <a:spLocks noGrp="1"/>
          </p:cNvSpPr>
          <p:nvPr>
            <p:ph type="body" sz="half" idx="2"/>
          </p:nvPr>
        </p:nvSpPr>
        <p:spPr>
          <a:xfrm>
            <a:off x="2389717" y="5367338"/>
            <a:ext cx="7315200" cy="653950"/>
          </a:xfrm>
        </p:spPr>
        <p:txBody>
          <a:bodyPr rtlCol="0"/>
          <a:lstStyle>
            <a:lvl1pPr marL="0" indent="0">
              <a:buNone/>
              <a:defRPr sz="13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17284776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414114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609600" y="274639"/>
            <a:ext cx="80264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0840201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7"/>
            <a:ext cx="12192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endParaRPr lang="en-GB" sz="1167" kern="1200">
              <a:solidFill>
                <a:prstClr val="white">
                  <a:lumMod val="75000"/>
                </a:prstClr>
              </a:solidFill>
            </a:endParaRPr>
          </a:p>
        </p:txBody>
      </p:sp>
      <p:sp>
        <p:nvSpPr>
          <p:cNvPr id="2" name="Title 1"/>
          <p:cNvSpPr>
            <a:spLocks noGrp="1"/>
          </p:cNvSpPr>
          <p:nvPr>
            <p:ph type="ctrTitle"/>
          </p:nvPr>
        </p:nvSpPr>
        <p:spPr>
          <a:xfrm>
            <a:off x="914400" y="2283493"/>
            <a:ext cx="103632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828800" y="3818400"/>
            <a:ext cx="8534400" cy="792088"/>
          </a:xfrm>
        </p:spPr>
        <p:txBody>
          <a:bodyPr rtlCol="0">
            <a:normAutofit/>
          </a:bodyPr>
          <a:lstStyle>
            <a:lvl1pPr marL="0" indent="0" algn="ctr">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a:buNone/>
              <a:defRPr>
                <a:solidFill>
                  <a:schemeClr val="tx1">
                    <a:tint val="75000"/>
                  </a:schemeClr>
                </a:solidFill>
              </a:defRPr>
            </a:lvl2pPr>
            <a:lvl3pPr marL="571477" indent="0" algn="ctr">
              <a:buNone/>
              <a:defRPr>
                <a:solidFill>
                  <a:schemeClr val="tx1">
                    <a:tint val="75000"/>
                  </a:schemeClr>
                </a:solidFill>
              </a:defRPr>
            </a:lvl3pPr>
            <a:lvl4pPr marL="857216" indent="0" algn="ctr">
              <a:buNone/>
              <a:defRPr>
                <a:solidFill>
                  <a:schemeClr val="tx1">
                    <a:tint val="75000"/>
                  </a:schemeClr>
                </a:solidFill>
              </a:defRPr>
            </a:lvl4pPr>
            <a:lvl5pPr marL="1142954" indent="0" algn="ctr">
              <a:buNone/>
              <a:defRPr>
                <a:solidFill>
                  <a:schemeClr val="tx1">
                    <a:tint val="75000"/>
                  </a:schemeClr>
                </a:solidFill>
              </a:defRPr>
            </a:lvl5pPr>
            <a:lvl6pPr marL="1428693" indent="0" algn="ctr">
              <a:buNone/>
              <a:defRPr>
                <a:solidFill>
                  <a:schemeClr val="tx1">
                    <a:tint val="75000"/>
                  </a:schemeClr>
                </a:solidFill>
              </a:defRPr>
            </a:lvl6pPr>
            <a:lvl7pPr marL="1714431" indent="0" algn="ctr">
              <a:buNone/>
              <a:defRPr>
                <a:solidFill>
                  <a:schemeClr val="tx1">
                    <a:tint val="75000"/>
                  </a:schemeClr>
                </a:solidFill>
              </a:defRPr>
            </a:lvl7pPr>
            <a:lvl8pPr marL="2000170" indent="0" algn="ctr">
              <a:buNone/>
              <a:defRPr>
                <a:solidFill>
                  <a:schemeClr val="tx1">
                    <a:tint val="75000"/>
                  </a:schemeClr>
                </a:solidFill>
              </a:defRPr>
            </a:lvl8pPr>
            <a:lvl9pPr marL="2285909"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fld id="{E25CE0E2-B907-4C8C-B914-132D07D04542}" type="slidenum">
              <a:rPr lang="en-GB" smtClean="0"/>
              <a:pPr/>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9763639" y="18629"/>
            <a:ext cx="2411199" cy="2298010"/>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88843" y="6062314"/>
            <a:ext cx="1759501" cy="568475"/>
          </a:xfrm>
          <a:prstGeom prst="rect">
            <a:avLst/>
          </a:prstGeom>
          <a:blipFill>
            <a:blip r:embed="rId3" cstate="print"/>
            <a:stretch>
              <a:fillRect/>
            </a:stretch>
          </a:blipFill>
        </p:spPr>
        <p:txBody>
          <a:bodyPr wrap="square" lIns="0" tIns="0" rIns="0" bIns="0" rtlCol="0"/>
          <a:lstStyle/>
          <a:p>
            <a:pPr hangingPunct="1"/>
            <a:endParaRPr sz="1167" kern="1200">
              <a:solidFill>
                <a:prstClr val="black"/>
              </a:solidFill>
              <a:ea typeface="+mn-ea"/>
              <a:cs typeface="+mn-cs"/>
            </a:endParaRPr>
          </a:p>
        </p:txBody>
      </p:sp>
    </p:spTree>
    <p:extLst>
      <p:ext uri="{BB962C8B-B14F-4D97-AF65-F5344CB8AC3E}">
        <p14:creationId xmlns:p14="http://schemas.microsoft.com/office/powerpoint/2010/main" val="23718149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 name="Rectangle 3"/>
          <p:cNvSpPr/>
          <p:nvPr/>
        </p:nvSpPr>
        <p:spPr>
          <a:xfrm>
            <a:off x="0" y="-100012"/>
            <a:ext cx="12192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endParaRPr lang="en-GB" sz="1167" kern="1200">
              <a:solidFill>
                <a:prstClr val="white">
                  <a:lumMod val="75000"/>
                </a:prstClr>
              </a:solidFill>
            </a:endParaRPr>
          </a:p>
        </p:txBody>
      </p:sp>
      <p:sp>
        <p:nvSpPr>
          <p:cNvPr id="5" name="Rectangle 4"/>
          <p:cNvSpPr/>
          <p:nvPr/>
        </p:nvSpPr>
        <p:spPr>
          <a:xfrm>
            <a:off x="0" y="5489579"/>
            <a:ext cx="12192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r>
              <a:rPr lang="fr" sz="1167" kern="1200">
                <a:solidFill>
                  <a:prstClr val="white">
                    <a:lumMod val="75000"/>
                  </a:prstClr>
                </a:solidFill>
              </a:rPr>
              <a:t>Updated:</a:t>
            </a:r>
          </a:p>
        </p:txBody>
      </p:sp>
      <p:sp>
        <p:nvSpPr>
          <p:cNvPr id="2" name="Title 1"/>
          <p:cNvSpPr>
            <a:spLocks noGrp="1"/>
          </p:cNvSpPr>
          <p:nvPr>
            <p:ph type="ctrTitle"/>
          </p:nvPr>
        </p:nvSpPr>
        <p:spPr>
          <a:xfrm>
            <a:off x="914400" y="2283493"/>
            <a:ext cx="103632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828800" y="3818400"/>
            <a:ext cx="8534400" cy="792088"/>
          </a:xfrm>
        </p:spPr>
        <p:txBody>
          <a:bodyPr rtlCol="0">
            <a:normAutofit/>
          </a:bodyPr>
          <a:lstStyle>
            <a:lvl1pPr marL="0" indent="0" algn="ctr">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a:buNone/>
              <a:defRPr>
                <a:solidFill>
                  <a:schemeClr val="tx1">
                    <a:tint val="75000"/>
                  </a:schemeClr>
                </a:solidFill>
              </a:defRPr>
            </a:lvl2pPr>
            <a:lvl3pPr marL="571477" indent="0" algn="ctr">
              <a:buNone/>
              <a:defRPr>
                <a:solidFill>
                  <a:schemeClr val="tx1">
                    <a:tint val="75000"/>
                  </a:schemeClr>
                </a:solidFill>
              </a:defRPr>
            </a:lvl3pPr>
            <a:lvl4pPr marL="857216" indent="0" algn="ctr">
              <a:buNone/>
              <a:defRPr>
                <a:solidFill>
                  <a:schemeClr val="tx1">
                    <a:tint val="75000"/>
                  </a:schemeClr>
                </a:solidFill>
              </a:defRPr>
            </a:lvl4pPr>
            <a:lvl5pPr marL="1142954" indent="0" algn="ctr">
              <a:buNone/>
              <a:defRPr>
                <a:solidFill>
                  <a:schemeClr val="tx1">
                    <a:tint val="75000"/>
                  </a:schemeClr>
                </a:solidFill>
              </a:defRPr>
            </a:lvl5pPr>
            <a:lvl6pPr marL="1428693" indent="0" algn="ctr">
              <a:buNone/>
              <a:defRPr>
                <a:solidFill>
                  <a:schemeClr val="tx1">
                    <a:tint val="75000"/>
                  </a:schemeClr>
                </a:solidFill>
              </a:defRPr>
            </a:lvl6pPr>
            <a:lvl7pPr marL="1714431" indent="0" algn="ctr">
              <a:buNone/>
              <a:defRPr>
                <a:solidFill>
                  <a:schemeClr val="tx1">
                    <a:tint val="75000"/>
                  </a:schemeClr>
                </a:solidFill>
              </a:defRPr>
            </a:lvl7pPr>
            <a:lvl8pPr marL="2000170" indent="0" algn="ctr">
              <a:buNone/>
              <a:defRPr>
                <a:solidFill>
                  <a:schemeClr val="tx1">
                    <a:tint val="75000"/>
                  </a:schemeClr>
                </a:solidFill>
              </a:defRPr>
            </a:lvl8pPr>
            <a:lvl9pPr marL="2285909"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fld id="{E25CE0E2-B907-4C8C-B914-132D07D04542}" type="slidenum">
              <a:rPr lang="en-GB" smtClean="0"/>
              <a:pPr/>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5399" y="0"/>
            <a:ext cx="2183476" cy="2183476"/>
          </a:xfrm>
          <a:prstGeom prst="rect">
            <a:avLst/>
          </a:prstGeom>
        </p:spPr>
      </p:pic>
    </p:spTree>
    <p:extLst>
      <p:ext uri="{BB962C8B-B14F-4D97-AF65-F5344CB8AC3E}">
        <p14:creationId xmlns:p14="http://schemas.microsoft.com/office/powerpoint/2010/main" val="10352861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309395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sp>
        <p:nvSpPr>
          <p:cNvPr id="16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66" name="Picture 9" descr="Picture 9"/>
          <p:cNvPicPr>
            <a:picLocks noChangeAspect="1"/>
          </p:cNvPicPr>
          <p:nvPr/>
        </p:nvPicPr>
        <p:blipFill>
          <a:blip r:embed="rId2"/>
          <a:stretch>
            <a:fillRect/>
          </a:stretch>
        </p:blipFill>
        <p:spPr>
          <a:xfrm>
            <a:off x="-9625" y="-76485"/>
            <a:ext cx="12223381" cy="5582136"/>
          </a:xfrm>
          <a:prstGeom prst="rect">
            <a:avLst/>
          </a:prstGeom>
          <a:ln w="12700">
            <a:miter lim="400000"/>
          </a:ln>
        </p:spPr>
      </p:pic>
      <p:sp>
        <p:nvSpPr>
          <p:cNvPr id="173"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74" name="Body Level One…"/>
          <p:cNvSpPr txBox="1">
            <a:spLocks noGrp="1"/>
          </p:cNvSpPr>
          <p:nvPr>
            <p:ph type="body" sz="half" idx="1" hasCustomPrompt="1"/>
          </p:nvPr>
        </p:nvSpPr>
        <p:spPr>
          <a:xfrm>
            <a:off x="587203" y="2625226"/>
            <a:ext cx="11347452" cy="1870076"/>
          </a:xfrm>
          <a:prstGeom prst="rect">
            <a:avLst/>
          </a:prstGeom>
        </p:spPr>
        <p:txBody>
          <a:bodyPr>
            <a:normAutofit/>
          </a:bodyPr>
          <a:lstStyle>
            <a:lvl1pPr marL="0" indent="0" algn="ctr" defTabSz="216992">
              <a:lnSpc>
                <a:spcPct val="90000"/>
              </a:lnSpc>
              <a:spcBef>
                <a:spcPts val="200"/>
              </a:spcBef>
              <a:buSzTx/>
              <a:buFontTx/>
              <a:buNone/>
              <a:defRPr sz="2400">
                <a:solidFill>
                  <a:srgbClr val="FFFFFF"/>
                </a:solidFill>
                <a:latin typeface="Source Sans Pro Bold"/>
                <a:ea typeface="Source Sans Pro Bold"/>
                <a:cs typeface="Source Sans Pro Bold"/>
                <a:sym typeface="Source Sans Pro Bold"/>
              </a:defRPr>
            </a:lvl1pPr>
            <a:lvl2pPr marL="170493" indent="-61997" algn="ctr" defTabSz="216992">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2pPr>
            <a:lvl3pPr marL="289322" indent="-72330" algn="ctr" defTabSz="216992">
              <a:lnSpc>
                <a:spcPct val="90000"/>
              </a:lnSpc>
              <a:spcBef>
                <a:spcPts val="200"/>
              </a:spcBef>
              <a:buFontTx/>
              <a:defRPr sz="2400">
                <a:solidFill>
                  <a:srgbClr val="FFFFFF"/>
                </a:solidFill>
                <a:latin typeface="Source Sans Pro Bold"/>
                <a:ea typeface="Source Sans Pro Bold"/>
                <a:cs typeface="Source Sans Pro Bold"/>
                <a:sym typeface="Source Sans Pro Bold"/>
              </a:defRPr>
            </a:lvl3pPr>
            <a:lvl4pPr marL="397818" indent="-72330" algn="ctr" defTabSz="216992">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4pPr>
            <a:lvl5pPr marL="506313" indent="-72330" algn="ctr" defTabSz="216992">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92950" y="42794"/>
            <a:ext cx="842188" cy="755065"/>
          </a:xfrm>
          <a:prstGeom prst="rect">
            <a:avLst/>
          </a:prstGeom>
        </p:spPr>
      </p:pic>
      <p:sp>
        <p:nvSpPr>
          <p:cNvPr id="11"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7"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19"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20"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12192000" cy="923330"/>
          </a:xfrm>
          <a:prstGeom prst="rect">
            <a:avLst/>
          </a:prstGeom>
          <a:solidFill>
            <a:schemeClr val="bg1"/>
          </a:solidFill>
        </p:spPr>
        <p:txBody>
          <a:bodyPr wrap="square" rtlCol="0">
            <a:spAutoFit/>
          </a:bodyPr>
          <a:lstStyle/>
          <a:p>
            <a:pPr hangingPunct="1"/>
            <a:endParaRPr lang="fr-FR" kern="1200">
              <a:ln>
                <a:solidFill>
                  <a:prstClr val="white"/>
                </a:solidFill>
              </a:ln>
              <a:solidFill>
                <a:prstClr val="white"/>
              </a:solidFill>
              <a:ea typeface="+mn-ea"/>
              <a:cs typeface="+mn-cs"/>
            </a:endParaRPr>
          </a:p>
          <a:p>
            <a:pPr hangingPunct="1"/>
            <a:endParaRPr lang="en-US" kern="1200">
              <a:ln>
                <a:solidFill>
                  <a:prstClr val="white"/>
                </a:solidFill>
              </a:ln>
              <a:solidFill>
                <a:prstClr val="white"/>
              </a:solidFill>
              <a:ea typeface="+mn-ea"/>
              <a:cs typeface="+mn-cs"/>
            </a:endParaRPr>
          </a:p>
          <a:p>
            <a:pPr hangingPunct="1"/>
            <a:endParaRPr lang="en-US" kern="1200">
              <a:ln>
                <a:solidFill>
                  <a:prstClr val="white"/>
                </a:solidFill>
              </a:ln>
              <a:solidFill>
                <a:prstClr val="white"/>
              </a:solidFill>
              <a:ea typeface="+mn-ea"/>
              <a:cs typeface="+mn-cs"/>
            </a:endParaRPr>
          </a:p>
        </p:txBody>
      </p:sp>
    </p:spTree>
    <p:extLst>
      <p:ext uri="{BB962C8B-B14F-4D97-AF65-F5344CB8AC3E}">
        <p14:creationId xmlns:p14="http://schemas.microsoft.com/office/powerpoint/2010/main" val="7893805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1541835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609600" y="1600200"/>
            <a:ext cx="5384800" cy="4421088"/>
          </a:xfrm>
        </p:spPr>
        <p:txBody>
          <a:bodyPr rtlCol="0"/>
          <a:lstStyle>
            <a:lvl1pPr>
              <a:defRPr sz="1500"/>
            </a:lvl1pPr>
            <a:lvl2pPr>
              <a:defRPr sz="1333"/>
            </a:lvl2pPr>
            <a:lvl3pPr>
              <a:defRPr sz="1333"/>
            </a:lvl3pPr>
            <a:lvl4pPr>
              <a:defRPr sz="1167"/>
            </a:lvl4pPr>
            <a:lvl5pPr>
              <a:defRPr sz="1167"/>
            </a:lvl5pPr>
            <a:lvl6pPr>
              <a:defRPr sz="1333"/>
            </a:lvl6pPr>
            <a:lvl7pPr>
              <a:defRPr sz="1333"/>
            </a:lvl7pPr>
            <a:lvl8pPr>
              <a:defRPr sz="1333"/>
            </a:lvl8pPr>
            <a:lvl9pPr>
              <a:defRPr sz="1333"/>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6197600" y="1600200"/>
            <a:ext cx="5384800" cy="4421088"/>
          </a:xfrm>
        </p:spPr>
        <p:txBody>
          <a:bodyPr rtlCol="0"/>
          <a:lstStyle>
            <a:lvl1pPr>
              <a:defRPr sz="1500"/>
            </a:lvl1pPr>
            <a:lvl2pPr>
              <a:defRPr sz="1333"/>
            </a:lvl2pPr>
            <a:lvl3pPr>
              <a:defRPr sz="1333"/>
            </a:lvl3pPr>
            <a:lvl4pPr>
              <a:defRPr sz="1167"/>
            </a:lvl4pPr>
            <a:lvl5pPr>
              <a:defRPr sz="1167"/>
            </a:lvl5pPr>
            <a:lvl6pPr>
              <a:defRPr sz="1333"/>
            </a:lvl6pPr>
            <a:lvl7pPr>
              <a:defRPr sz="1333"/>
            </a:lvl7pPr>
            <a:lvl8pPr>
              <a:defRPr sz="1333"/>
            </a:lvl8pPr>
            <a:lvl9pPr>
              <a:defRPr sz="1333"/>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7376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609600" y="1535115"/>
            <a:ext cx="5386917" cy="639762"/>
          </a:xfrm>
        </p:spPr>
        <p:txBody>
          <a:bodyPr rtlCol="0" anchor="b"/>
          <a:lstStyle>
            <a:lvl1pPr marL="0" indent="0">
              <a:buNone/>
              <a:defRPr sz="1500" b="1"/>
            </a:lvl1pPr>
            <a:lvl2pPr marL="342886" indent="0">
              <a:buNone/>
              <a:defRPr sz="1500" b="1"/>
            </a:lvl2pPr>
            <a:lvl3pPr marL="685773" indent="0">
              <a:buNone/>
              <a:defRPr sz="1333" b="1"/>
            </a:lvl3pPr>
            <a:lvl4pPr marL="1028659" indent="0">
              <a:buNone/>
              <a:defRPr sz="1167" b="1"/>
            </a:lvl4pPr>
            <a:lvl5pPr marL="1371545" indent="0">
              <a:buNone/>
              <a:defRPr sz="1167" b="1"/>
            </a:lvl5pPr>
            <a:lvl6pPr marL="1714431" indent="0">
              <a:buNone/>
              <a:defRPr sz="1167" b="1"/>
            </a:lvl6pPr>
            <a:lvl7pPr marL="2057318" indent="0">
              <a:buNone/>
              <a:defRPr sz="1167" b="1"/>
            </a:lvl7pPr>
            <a:lvl8pPr marL="2400204" indent="0">
              <a:buNone/>
              <a:defRPr sz="1167" b="1"/>
            </a:lvl8pPr>
            <a:lvl9pPr marL="2743090" indent="0">
              <a:buNone/>
              <a:defRPr sz="1167" b="1"/>
            </a:lvl9pPr>
          </a:lstStyle>
          <a:p>
            <a:pPr lvl="0" rtl="0"/>
            <a:r>
              <a:rPr lang="fr"/>
              <a:t>Click to edit Master text styles</a:t>
            </a:r>
          </a:p>
        </p:txBody>
      </p:sp>
      <p:sp>
        <p:nvSpPr>
          <p:cNvPr id="4" name="Content Placeholder 3"/>
          <p:cNvSpPr>
            <a:spLocks noGrp="1"/>
          </p:cNvSpPr>
          <p:nvPr>
            <p:ph sz="half" idx="2"/>
          </p:nvPr>
        </p:nvSpPr>
        <p:spPr>
          <a:xfrm>
            <a:off x="609600" y="2174877"/>
            <a:ext cx="5386917" cy="3846413"/>
          </a:xfrm>
        </p:spPr>
        <p:txBody>
          <a:bodyPr rtlCol="0"/>
          <a:lstStyle>
            <a:lvl1pPr>
              <a:defRPr sz="1500"/>
            </a:lvl1pPr>
            <a:lvl2pPr>
              <a:defRPr sz="1333"/>
            </a:lvl2pPr>
            <a:lvl3pPr>
              <a:defRPr sz="1333"/>
            </a:lvl3pPr>
            <a:lvl4pPr>
              <a:defRPr sz="1167"/>
            </a:lvl4pPr>
            <a:lvl5pPr>
              <a:defRPr sz="1167"/>
            </a:lvl5pPr>
            <a:lvl6pPr>
              <a:defRPr sz="1167"/>
            </a:lvl6pPr>
            <a:lvl7pPr>
              <a:defRPr sz="1167"/>
            </a:lvl7pPr>
            <a:lvl8pPr>
              <a:defRPr sz="1167"/>
            </a:lvl8pPr>
            <a:lvl9pPr>
              <a:defRPr sz="1167"/>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6193373" y="1535115"/>
            <a:ext cx="5389033" cy="639762"/>
          </a:xfrm>
        </p:spPr>
        <p:txBody>
          <a:bodyPr rtlCol="0" anchor="b"/>
          <a:lstStyle>
            <a:lvl1pPr marL="0" indent="0">
              <a:buNone/>
              <a:defRPr sz="1500" b="1"/>
            </a:lvl1pPr>
            <a:lvl2pPr marL="342886" indent="0">
              <a:buNone/>
              <a:defRPr sz="1500" b="1"/>
            </a:lvl2pPr>
            <a:lvl3pPr marL="685773" indent="0">
              <a:buNone/>
              <a:defRPr sz="1333" b="1"/>
            </a:lvl3pPr>
            <a:lvl4pPr marL="1028659" indent="0">
              <a:buNone/>
              <a:defRPr sz="1167" b="1"/>
            </a:lvl4pPr>
            <a:lvl5pPr marL="1371545" indent="0">
              <a:buNone/>
              <a:defRPr sz="1167" b="1"/>
            </a:lvl5pPr>
            <a:lvl6pPr marL="1714431" indent="0">
              <a:buNone/>
              <a:defRPr sz="1167" b="1"/>
            </a:lvl6pPr>
            <a:lvl7pPr marL="2057318" indent="0">
              <a:buNone/>
              <a:defRPr sz="1167" b="1"/>
            </a:lvl7pPr>
            <a:lvl8pPr marL="2400204" indent="0">
              <a:buNone/>
              <a:defRPr sz="1167" b="1"/>
            </a:lvl8pPr>
            <a:lvl9pPr marL="2743090" indent="0">
              <a:buNone/>
              <a:defRPr sz="1167" b="1"/>
            </a:lvl9pPr>
          </a:lstStyle>
          <a:p>
            <a:pPr lvl="0" rtl="0"/>
            <a:r>
              <a:rPr lang="fr"/>
              <a:t>Click to edit Master text styles</a:t>
            </a:r>
          </a:p>
        </p:txBody>
      </p:sp>
      <p:sp>
        <p:nvSpPr>
          <p:cNvPr id="6" name="Content Placeholder 5"/>
          <p:cNvSpPr>
            <a:spLocks noGrp="1"/>
          </p:cNvSpPr>
          <p:nvPr>
            <p:ph sz="quarter" idx="4"/>
          </p:nvPr>
        </p:nvSpPr>
        <p:spPr>
          <a:xfrm>
            <a:off x="6193373" y="2174877"/>
            <a:ext cx="5389033" cy="3846413"/>
          </a:xfrm>
        </p:spPr>
        <p:txBody>
          <a:bodyPr rtlCol="0"/>
          <a:lstStyle>
            <a:lvl1pPr>
              <a:defRPr sz="1500"/>
            </a:lvl1pPr>
            <a:lvl2pPr>
              <a:defRPr sz="1333"/>
            </a:lvl2pPr>
            <a:lvl3pPr>
              <a:defRPr sz="1333"/>
            </a:lvl3pPr>
            <a:lvl4pPr>
              <a:defRPr sz="1167"/>
            </a:lvl4pPr>
            <a:lvl5pPr>
              <a:defRPr sz="1167"/>
            </a:lvl5pPr>
            <a:lvl6pPr>
              <a:defRPr sz="1167"/>
            </a:lvl6pPr>
            <a:lvl7pPr>
              <a:defRPr sz="1167"/>
            </a:lvl7pPr>
            <a:lvl8pPr>
              <a:defRPr sz="1167"/>
            </a:lvl8pPr>
            <a:lvl9pPr>
              <a:defRPr sz="1167"/>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6946201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058672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6" y="273052"/>
            <a:ext cx="4011084" cy="1162050"/>
          </a:xfrm>
        </p:spPr>
        <p:txBody>
          <a:bodyPr rtlCol="0" anchor="b"/>
          <a:lstStyle>
            <a:lvl1pPr algn="l">
              <a:defRPr sz="1500" b="1"/>
            </a:lvl1pPr>
          </a:lstStyle>
          <a:p>
            <a:pPr rtl="0"/>
            <a:r>
              <a:rPr lang="fr"/>
              <a:t>Click to edit Master title style</a:t>
            </a:r>
          </a:p>
        </p:txBody>
      </p:sp>
      <p:sp>
        <p:nvSpPr>
          <p:cNvPr id="3" name="Content Placeholder 2"/>
          <p:cNvSpPr>
            <a:spLocks noGrp="1"/>
          </p:cNvSpPr>
          <p:nvPr>
            <p:ph idx="1"/>
          </p:nvPr>
        </p:nvSpPr>
        <p:spPr>
          <a:xfrm>
            <a:off x="4766733" y="273050"/>
            <a:ext cx="6815667" cy="5769060"/>
          </a:xfrm>
        </p:spPr>
        <p:txBody>
          <a:bodyPr rtlCol="0"/>
          <a:lstStyle>
            <a:lvl1pPr>
              <a:defRPr sz="1500"/>
            </a:lvl1pPr>
            <a:lvl2pPr>
              <a:defRPr sz="1333"/>
            </a:lvl2pPr>
            <a:lvl3pPr>
              <a:defRPr sz="1333"/>
            </a:lvl3pPr>
            <a:lvl4pPr>
              <a:defRPr sz="1167"/>
            </a:lvl4pPr>
            <a:lvl5pPr>
              <a:defRPr sz="1167"/>
            </a:lvl5pPr>
            <a:lvl6pPr>
              <a:defRPr sz="1500"/>
            </a:lvl6pPr>
            <a:lvl7pPr>
              <a:defRPr sz="1500"/>
            </a:lvl7pPr>
            <a:lvl8pPr>
              <a:defRPr sz="1500"/>
            </a:lvl8pPr>
            <a:lvl9pPr>
              <a:defRPr sz="15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609606" y="1435105"/>
            <a:ext cx="4011084" cy="4607009"/>
          </a:xfrm>
        </p:spPr>
        <p:txBody>
          <a:bodyPr rtlCol="0"/>
          <a:lstStyle>
            <a:lvl1pPr marL="0" indent="0">
              <a:buNone/>
              <a:defRPr sz="1500"/>
            </a:lvl1pPr>
            <a:lvl2pPr marL="342886" indent="0">
              <a:buNone/>
              <a:defRPr sz="917"/>
            </a:lvl2pPr>
            <a:lvl3pPr marL="685773" indent="0">
              <a:buNone/>
              <a:defRPr sz="750"/>
            </a:lvl3pPr>
            <a:lvl4pPr marL="1028659" indent="0">
              <a:buNone/>
              <a:defRPr sz="667"/>
            </a:lvl4pPr>
            <a:lvl5pPr marL="1371545" indent="0">
              <a:buNone/>
              <a:defRPr sz="667"/>
            </a:lvl5pPr>
            <a:lvl6pPr marL="1714431" indent="0">
              <a:buNone/>
              <a:defRPr sz="667"/>
            </a:lvl6pPr>
            <a:lvl7pPr marL="2057318" indent="0">
              <a:buNone/>
              <a:defRPr sz="667"/>
            </a:lvl7pPr>
            <a:lvl8pPr marL="2400204" indent="0">
              <a:buNone/>
              <a:defRPr sz="667"/>
            </a:lvl8pPr>
            <a:lvl9pPr marL="2743090" indent="0">
              <a:buNone/>
              <a:defRPr sz="667"/>
            </a:lvl9pPr>
          </a:lstStyle>
          <a:p>
            <a:pPr lvl="0" rtl="0"/>
            <a:r>
              <a:rPr lang="fr"/>
              <a:t>Click to edit Master text styles</a:t>
            </a:r>
          </a:p>
        </p:txBody>
      </p:sp>
    </p:spTree>
    <p:extLst>
      <p:ext uri="{BB962C8B-B14F-4D97-AF65-F5344CB8AC3E}">
        <p14:creationId xmlns:p14="http://schemas.microsoft.com/office/powerpoint/2010/main" val="41374639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rtlCol="0" anchor="b"/>
          <a:lstStyle>
            <a:lvl1pPr algn="l">
              <a:defRPr sz="1500" b="1"/>
            </a:lvl1pPr>
          </a:lstStyle>
          <a:p>
            <a:pPr rtl="0"/>
            <a:r>
              <a:rPr lang="fr"/>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1500"/>
            </a:lvl1pPr>
            <a:lvl2pPr marL="342886" indent="0">
              <a:buNone/>
              <a:defRPr sz="2083"/>
            </a:lvl2pPr>
            <a:lvl3pPr marL="685773" indent="0">
              <a:buNone/>
              <a:defRPr sz="1833"/>
            </a:lvl3pPr>
            <a:lvl4pPr marL="1028659" indent="0">
              <a:buNone/>
              <a:defRPr sz="1500"/>
            </a:lvl4pPr>
            <a:lvl5pPr marL="1371545" indent="0">
              <a:buNone/>
              <a:defRPr sz="1500"/>
            </a:lvl5pPr>
            <a:lvl6pPr marL="1714431" indent="0">
              <a:buNone/>
              <a:defRPr sz="1500"/>
            </a:lvl6pPr>
            <a:lvl7pPr marL="2057318" indent="0">
              <a:buNone/>
              <a:defRPr sz="1500"/>
            </a:lvl7pPr>
            <a:lvl8pPr marL="2400204" indent="0">
              <a:buNone/>
              <a:defRPr sz="1500"/>
            </a:lvl8pPr>
            <a:lvl9pPr marL="2743090" indent="0">
              <a:buNone/>
              <a:defRPr sz="1500"/>
            </a:lvl9pPr>
          </a:lstStyle>
          <a:p>
            <a:pPr lvl="0" rtl="0"/>
            <a:r>
              <a:rPr lang="fr" noProof="0"/>
              <a:t>Click icon to add picture</a:t>
            </a:r>
          </a:p>
        </p:txBody>
      </p:sp>
      <p:sp>
        <p:nvSpPr>
          <p:cNvPr id="4" name="Text Placeholder 3"/>
          <p:cNvSpPr>
            <a:spLocks noGrp="1"/>
          </p:cNvSpPr>
          <p:nvPr>
            <p:ph type="body" sz="half" idx="2"/>
          </p:nvPr>
        </p:nvSpPr>
        <p:spPr>
          <a:xfrm>
            <a:off x="2389717" y="5367338"/>
            <a:ext cx="7315200" cy="653950"/>
          </a:xfrm>
        </p:spPr>
        <p:txBody>
          <a:bodyPr rtlCol="0"/>
          <a:lstStyle>
            <a:lvl1pPr marL="0" indent="0">
              <a:buNone/>
              <a:defRPr sz="1083"/>
            </a:lvl1pPr>
            <a:lvl2pPr marL="342886" indent="0">
              <a:buNone/>
              <a:defRPr sz="917"/>
            </a:lvl2pPr>
            <a:lvl3pPr marL="685773" indent="0">
              <a:buNone/>
              <a:defRPr sz="750"/>
            </a:lvl3pPr>
            <a:lvl4pPr marL="1028659" indent="0">
              <a:buNone/>
              <a:defRPr sz="667"/>
            </a:lvl4pPr>
            <a:lvl5pPr marL="1371545" indent="0">
              <a:buNone/>
              <a:defRPr sz="667"/>
            </a:lvl5pPr>
            <a:lvl6pPr marL="1714431" indent="0">
              <a:buNone/>
              <a:defRPr sz="667"/>
            </a:lvl6pPr>
            <a:lvl7pPr marL="2057318" indent="0">
              <a:buNone/>
              <a:defRPr sz="667"/>
            </a:lvl7pPr>
            <a:lvl8pPr marL="2400204" indent="0">
              <a:buNone/>
              <a:defRPr sz="667"/>
            </a:lvl8pPr>
            <a:lvl9pPr marL="2743090" indent="0">
              <a:buNone/>
              <a:defRPr sz="667"/>
            </a:lvl9pPr>
          </a:lstStyle>
          <a:p>
            <a:pPr lvl="0" rtl="0"/>
            <a:r>
              <a:rPr lang="fr"/>
              <a:t>Click to edit Master text styles</a:t>
            </a:r>
          </a:p>
        </p:txBody>
      </p:sp>
    </p:spTree>
    <p:extLst>
      <p:ext uri="{BB962C8B-B14F-4D97-AF65-F5344CB8AC3E}">
        <p14:creationId xmlns:p14="http://schemas.microsoft.com/office/powerpoint/2010/main" val="296959788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659876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7432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609600" y="274640"/>
            <a:ext cx="80264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1978317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5"/>
            <a:ext cx="12192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endParaRPr lang="en-GB" kern="1200">
              <a:solidFill>
                <a:prstClr val="white">
                  <a:lumMod val="75000"/>
                </a:prstClr>
              </a:solidFill>
            </a:endParaRPr>
          </a:p>
        </p:txBody>
      </p:sp>
      <p:sp>
        <p:nvSpPr>
          <p:cNvPr id="2" name="Title 1"/>
          <p:cNvSpPr>
            <a:spLocks noGrp="1"/>
          </p:cNvSpPr>
          <p:nvPr>
            <p:ph type="ctrTitle"/>
          </p:nvPr>
        </p:nvSpPr>
        <p:spPr>
          <a:xfrm>
            <a:off x="914400" y="2283489"/>
            <a:ext cx="103632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828800" y="3818400"/>
            <a:ext cx="8534400" cy="792088"/>
          </a:xfrm>
        </p:spPr>
        <p:txBody>
          <a:bodyPr rtlCol="0">
            <a:normAutofit/>
          </a:bodyPr>
          <a:lstStyle>
            <a:lvl1pPr marL="0" indent="0" algn="ctr">
              <a:buNone/>
              <a:defRPr sz="2000">
                <a:solidFill>
                  <a:schemeClr val="bg1">
                    <a:lumMod val="65000"/>
                  </a:schemeClr>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fld id="{E25CE0E2-B907-4C8C-B914-132D07D04542}" type="slidenum">
              <a:rPr lang="en-GB" smtClean="0"/>
              <a:pPr/>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9763636" y="18628"/>
            <a:ext cx="2411198"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88842" y="6062311"/>
            <a:ext cx="1759501" cy="568475"/>
          </a:xfrm>
          <a:prstGeom prst="rect">
            <a:avLst/>
          </a:prstGeom>
          <a:blipFill>
            <a:blip r:embed="rId3" cstate="print"/>
            <a:stretch>
              <a:fillRect/>
            </a:stretch>
          </a:blipFill>
        </p:spPr>
        <p:txBody>
          <a:bodyPr wrap="square" lIns="0" tIns="0" rIns="0" bIns="0" rtlCol="0"/>
          <a:lstStyle/>
          <a:p>
            <a:pPr hangingPunct="1"/>
            <a:endParaRPr kern="1200">
              <a:solidFill>
                <a:prstClr val="black"/>
              </a:solidFill>
              <a:ea typeface="+mn-ea"/>
              <a:cs typeface="+mn-cs"/>
            </a:endParaRPr>
          </a:p>
        </p:txBody>
      </p:sp>
    </p:spTree>
    <p:extLst>
      <p:ext uri="{BB962C8B-B14F-4D97-AF65-F5344CB8AC3E}">
        <p14:creationId xmlns:p14="http://schemas.microsoft.com/office/powerpoint/2010/main" val="2908912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8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82" name="Picture 9" descr="Picture 9"/>
          <p:cNvPicPr>
            <a:picLocks noChangeAspect="1"/>
          </p:cNvPicPr>
          <p:nvPr/>
        </p:nvPicPr>
        <p:blipFill>
          <a:blip r:embed="rId2"/>
          <a:stretch>
            <a:fillRect/>
          </a:stretch>
        </p:blipFill>
        <p:spPr>
          <a:xfrm>
            <a:off x="-9625" y="-76485"/>
            <a:ext cx="12223381" cy="5582136"/>
          </a:xfrm>
          <a:prstGeom prst="rect">
            <a:avLst/>
          </a:prstGeom>
          <a:ln w="12700">
            <a:miter lim="400000"/>
          </a:ln>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92950" y="42794"/>
            <a:ext cx="842188" cy="755065"/>
          </a:xfrm>
          <a:prstGeom prst="rect">
            <a:avLst/>
          </a:prstGeom>
        </p:spPr>
      </p:pic>
      <p:sp>
        <p:nvSpPr>
          <p:cNvPr id="14"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17"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0366664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12192000" cy="923330"/>
          </a:xfrm>
          <a:prstGeom prst="rect">
            <a:avLst/>
          </a:prstGeom>
          <a:solidFill>
            <a:schemeClr val="bg1"/>
          </a:solidFill>
        </p:spPr>
        <p:txBody>
          <a:bodyPr wrap="square" rtlCol="0">
            <a:spAutoFit/>
          </a:bodyPr>
          <a:lstStyle/>
          <a:p>
            <a:pPr hangingPunct="1"/>
            <a:endParaRPr lang="fr-FR" kern="1200">
              <a:ln>
                <a:solidFill>
                  <a:prstClr val="white"/>
                </a:solidFill>
              </a:ln>
              <a:solidFill>
                <a:prstClr val="white"/>
              </a:solidFill>
              <a:ea typeface="+mn-ea"/>
              <a:cs typeface="+mn-cs"/>
            </a:endParaRPr>
          </a:p>
          <a:p>
            <a:pPr hangingPunct="1"/>
            <a:endParaRPr lang="en-US" kern="1200">
              <a:ln>
                <a:solidFill>
                  <a:prstClr val="white"/>
                </a:solidFill>
              </a:ln>
              <a:solidFill>
                <a:prstClr val="white"/>
              </a:solidFill>
              <a:ea typeface="+mn-ea"/>
              <a:cs typeface="+mn-cs"/>
            </a:endParaRPr>
          </a:p>
          <a:p>
            <a:pPr hangingPunct="1"/>
            <a:endParaRPr lang="en-US" kern="1200">
              <a:ln>
                <a:solidFill>
                  <a:prstClr val="white"/>
                </a:solidFill>
              </a:ln>
              <a:solidFill>
                <a:prstClr val="white"/>
              </a:solidFill>
              <a:ea typeface="+mn-ea"/>
              <a:cs typeface="+mn-cs"/>
            </a:endParaRPr>
          </a:p>
        </p:txBody>
      </p:sp>
    </p:spTree>
    <p:extLst>
      <p:ext uri="{BB962C8B-B14F-4D97-AF65-F5344CB8AC3E}">
        <p14:creationId xmlns:p14="http://schemas.microsoft.com/office/powerpoint/2010/main" val="11278657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8394188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609600" y="1600200"/>
            <a:ext cx="5384800" cy="4421088"/>
          </a:xfrm>
        </p:spPr>
        <p:txBody>
          <a:bodyPr rtlCol="0"/>
          <a:lstStyle>
            <a:lvl1pPr>
              <a:defRPr sz="2400"/>
            </a:lvl1pPr>
            <a:lvl2pPr>
              <a:defRPr sz="2160"/>
            </a:lvl2pPr>
            <a:lvl3pPr>
              <a:defRPr sz="2160"/>
            </a:lvl3pPr>
            <a:lvl4pPr>
              <a:defRPr sz="1920"/>
            </a:lvl4pPr>
            <a:lvl5pPr>
              <a:defRPr sz="1920"/>
            </a:lvl5pPr>
            <a:lvl6pPr>
              <a:defRPr sz="2160"/>
            </a:lvl6pPr>
            <a:lvl7pPr>
              <a:defRPr sz="2160"/>
            </a:lvl7pPr>
            <a:lvl8pPr>
              <a:defRPr sz="2160"/>
            </a:lvl8pPr>
            <a:lvl9pPr>
              <a:defRPr sz="216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6197600" y="1600200"/>
            <a:ext cx="5384800" cy="4421088"/>
          </a:xfrm>
        </p:spPr>
        <p:txBody>
          <a:bodyPr rtlCol="0"/>
          <a:lstStyle>
            <a:lvl1pPr>
              <a:defRPr sz="2400"/>
            </a:lvl1pPr>
            <a:lvl2pPr>
              <a:defRPr sz="2160"/>
            </a:lvl2pPr>
            <a:lvl3pPr>
              <a:defRPr sz="2160"/>
            </a:lvl3pPr>
            <a:lvl4pPr>
              <a:defRPr sz="1920"/>
            </a:lvl4pPr>
            <a:lvl5pPr>
              <a:defRPr sz="1920"/>
            </a:lvl5pPr>
            <a:lvl6pPr>
              <a:defRPr sz="2160"/>
            </a:lvl6pPr>
            <a:lvl7pPr>
              <a:defRPr sz="2160"/>
            </a:lvl7pPr>
            <a:lvl8pPr>
              <a:defRPr sz="2160"/>
            </a:lvl8pPr>
            <a:lvl9pPr>
              <a:defRPr sz="216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4416520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609600" y="1535114"/>
            <a:ext cx="5386917" cy="639762"/>
          </a:xfrm>
        </p:spPr>
        <p:txBody>
          <a:bodyPr rtlCol="0" anchor="b"/>
          <a:lstStyle>
            <a:lvl1pPr marL="0" indent="0">
              <a:buNone/>
              <a:defRPr sz="240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rtl="0"/>
            <a:r>
              <a:rPr lang="fr"/>
              <a:t>Click to edit Master text styles</a:t>
            </a:r>
          </a:p>
        </p:txBody>
      </p:sp>
      <p:sp>
        <p:nvSpPr>
          <p:cNvPr id="4" name="Content Placeholder 3"/>
          <p:cNvSpPr>
            <a:spLocks noGrp="1"/>
          </p:cNvSpPr>
          <p:nvPr>
            <p:ph sz="half" idx="2"/>
          </p:nvPr>
        </p:nvSpPr>
        <p:spPr>
          <a:xfrm>
            <a:off x="609600" y="2174875"/>
            <a:ext cx="5386917" cy="3846413"/>
          </a:xfrm>
        </p:spPr>
        <p:txBody>
          <a:bodyPr rtlCol="0"/>
          <a:lstStyle>
            <a:lvl1pPr>
              <a:defRPr sz="2400"/>
            </a:lvl1pPr>
            <a:lvl2pPr>
              <a:defRPr sz="2160"/>
            </a:lvl2pPr>
            <a:lvl3pPr>
              <a:defRPr sz="2160"/>
            </a:lvl3pPr>
            <a:lvl4pPr>
              <a:defRPr sz="1920"/>
            </a:lvl4pPr>
            <a:lvl5pPr>
              <a:defRPr sz="1920"/>
            </a:lvl5pPr>
            <a:lvl6pPr>
              <a:defRPr sz="1920"/>
            </a:lvl6pPr>
            <a:lvl7pPr>
              <a:defRPr sz="1920"/>
            </a:lvl7pPr>
            <a:lvl8pPr>
              <a:defRPr sz="1920"/>
            </a:lvl8pPr>
            <a:lvl9pPr>
              <a:defRPr sz="19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6193369" y="1535114"/>
            <a:ext cx="5389033" cy="639762"/>
          </a:xfrm>
        </p:spPr>
        <p:txBody>
          <a:bodyPr rtlCol="0" anchor="b"/>
          <a:lstStyle>
            <a:lvl1pPr marL="0" indent="0">
              <a:buNone/>
              <a:defRPr sz="240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rtl="0"/>
            <a:r>
              <a:rPr lang="fr"/>
              <a:t>Click to edit Master text styles</a:t>
            </a:r>
          </a:p>
        </p:txBody>
      </p:sp>
      <p:sp>
        <p:nvSpPr>
          <p:cNvPr id="6" name="Content Placeholder 5"/>
          <p:cNvSpPr>
            <a:spLocks noGrp="1"/>
          </p:cNvSpPr>
          <p:nvPr>
            <p:ph sz="quarter" idx="4"/>
          </p:nvPr>
        </p:nvSpPr>
        <p:spPr>
          <a:xfrm>
            <a:off x="6193369" y="2174875"/>
            <a:ext cx="5389033" cy="3846413"/>
          </a:xfrm>
        </p:spPr>
        <p:txBody>
          <a:bodyPr rtlCol="0"/>
          <a:lstStyle>
            <a:lvl1pPr>
              <a:defRPr sz="2400"/>
            </a:lvl1pPr>
            <a:lvl2pPr>
              <a:defRPr sz="2160"/>
            </a:lvl2pPr>
            <a:lvl3pPr>
              <a:defRPr sz="2160"/>
            </a:lvl3pPr>
            <a:lvl4pPr>
              <a:defRPr sz="1920"/>
            </a:lvl4pPr>
            <a:lvl5pPr>
              <a:defRPr sz="1920"/>
            </a:lvl5pPr>
            <a:lvl6pPr>
              <a:defRPr sz="1920"/>
            </a:lvl6pPr>
            <a:lvl7pPr>
              <a:defRPr sz="1920"/>
            </a:lvl7pPr>
            <a:lvl8pPr>
              <a:defRPr sz="1920"/>
            </a:lvl8pPr>
            <a:lvl9pPr>
              <a:defRPr sz="19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7360569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87057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1"/>
            <a:ext cx="4011084" cy="1162050"/>
          </a:xfrm>
        </p:spPr>
        <p:txBody>
          <a:bodyPr rtlCol="0" anchor="b"/>
          <a:lstStyle>
            <a:lvl1pPr algn="l">
              <a:defRPr sz="2400" b="1"/>
            </a:lvl1pPr>
          </a:lstStyle>
          <a:p>
            <a:pPr rtl="0"/>
            <a:r>
              <a:rPr lang="fr"/>
              <a:t>Click to edit Master title style</a:t>
            </a:r>
          </a:p>
        </p:txBody>
      </p:sp>
      <p:sp>
        <p:nvSpPr>
          <p:cNvPr id="3" name="Content Placeholder 2"/>
          <p:cNvSpPr>
            <a:spLocks noGrp="1"/>
          </p:cNvSpPr>
          <p:nvPr>
            <p:ph idx="1"/>
          </p:nvPr>
        </p:nvSpPr>
        <p:spPr>
          <a:xfrm>
            <a:off x="4766733" y="273050"/>
            <a:ext cx="6815667" cy="5769060"/>
          </a:xfrm>
        </p:spPr>
        <p:txBody>
          <a:bodyPr rtlCol="0"/>
          <a:lstStyle>
            <a:lvl1pPr>
              <a:defRPr sz="2400"/>
            </a:lvl1pPr>
            <a:lvl2pPr>
              <a:defRPr sz="2160"/>
            </a:lvl2pPr>
            <a:lvl3pPr>
              <a:defRPr sz="2160"/>
            </a:lvl3pPr>
            <a:lvl4pPr>
              <a:defRPr sz="1920"/>
            </a:lvl4pPr>
            <a:lvl5pPr>
              <a:defRPr sz="1920"/>
            </a:lvl5pPr>
            <a:lvl6pPr>
              <a:defRPr sz="2400"/>
            </a:lvl6pPr>
            <a:lvl7pPr>
              <a:defRPr sz="2400"/>
            </a:lvl7pPr>
            <a:lvl8pPr>
              <a:defRPr sz="2400"/>
            </a:lvl8pPr>
            <a:lvl9pPr>
              <a:defRPr sz="2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609602" y="1435102"/>
            <a:ext cx="4011084" cy="4607009"/>
          </a:xfrm>
        </p:spPr>
        <p:txBody>
          <a:bodyPr rtlCol="0"/>
          <a:lstStyle>
            <a:lvl1pPr marL="0" indent="0">
              <a:buNone/>
              <a:defRPr sz="240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rtl="0"/>
            <a:r>
              <a:rPr lang="fr"/>
              <a:t>Click to edit Master text styles</a:t>
            </a:r>
          </a:p>
        </p:txBody>
      </p:sp>
    </p:spTree>
    <p:extLst>
      <p:ext uri="{BB962C8B-B14F-4D97-AF65-F5344CB8AC3E}">
        <p14:creationId xmlns:p14="http://schemas.microsoft.com/office/powerpoint/2010/main" val="368783195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rtlCol="0" anchor="b"/>
          <a:lstStyle>
            <a:lvl1pPr algn="l">
              <a:defRPr sz="2400" b="1"/>
            </a:lvl1pPr>
          </a:lstStyle>
          <a:p>
            <a:pPr rtl="0"/>
            <a:r>
              <a:rPr lang="fr"/>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240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pPr lvl="0" rtl="0"/>
            <a:r>
              <a:rPr lang="fr" noProof="0"/>
              <a:t>Click icon to add picture</a:t>
            </a:r>
          </a:p>
        </p:txBody>
      </p:sp>
      <p:sp>
        <p:nvSpPr>
          <p:cNvPr id="4" name="Text Placeholder 3"/>
          <p:cNvSpPr>
            <a:spLocks noGrp="1"/>
          </p:cNvSpPr>
          <p:nvPr>
            <p:ph type="body" sz="half" idx="2"/>
          </p:nvPr>
        </p:nvSpPr>
        <p:spPr>
          <a:xfrm>
            <a:off x="2389717" y="5367338"/>
            <a:ext cx="7315200" cy="653950"/>
          </a:xfrm>
        </p:spPr>
        <p:txBody>
          <a:bodyPr rtlCol="0"/>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rtl="0"/>
            <a:r>
              <a:rPr lang="fr"/>
              <a:t>Click to edit Master text styles</a:t>
            </a:r>
          </a:p>
        </p:txBody>
      </p:sp>
    </p:spTree>
    <p:extLst>
      <p:ext uri="{BB962C8B-B14F-4D97-AF65-F5344CB8AC3E}">
        <p14:creationId xmlns:p14="http://schemas.microsoft.com/office/powerpoint/2010/main" val="415722324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5934534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609600" y="274639"/>
            <a:ext cx="80264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160386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7854" y="8727"/>
            <a:ext cx="5721836" cy="731198"/>
          </a:xfrm>
          <a:prstGeom prst="rect">
            <a:avLst/>
          </a:prstGeom>
          <a:ln w="12700">
            <a:miter lim="400000"/>
          </a:ln>
        </p:spPr>
      </p:pic>
      <p:sp>
        <p:nvSpPr>
          <p:cNvPr id="219" name="TextBox 4"/>
          <p:cNvSpPr txBox="1"/>
          <p:nvPr/>
        </p:nvSpPr>
        <p:spPr>
          <a:xfrm>
            <a:off x="225095" y="55153"/>
            <a:ext cx="4406233"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endParaRPr b="1" dirty="0"/>
          </a:p>
        </p:txBody>
      </p:sp>
      <p:sp>
        <p:nvSpPr>
          <p:cNvPr id="220" name="Body Level One…"/>
          <p:cNvSpPr txBox="1"/>
          <p:nvPr/>
        </p:nvSpPr>
        <p:spPr>
          <a:xfrm>
            <a:off x="2279575" y="1700808"/>
            <a:ext cx="7416826" cy="43491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endParaRPr dirty="0"/>
          </a:p>
        </p:txBody>
      </p:sp>
      <p:sp>
        <p:nvSpPr>
          <p:cNvPr id="9"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0"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2" y="106374"/>
            <a:ext cx="987920" cy="885721"/>
          </a:xfrm>
          <a:prstGeom prst="rect">
            <a:avLst/>
          </a:prstGeom>
        </p:spPr>
      </p:pic>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12192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hangingPunct="1"/>
            <a:endParaRPr lang="en-US" sz="1680" kern="1200">
              <a:solidFill>
                <a:srgbClr val="FFFFFF"/>
              </a:solidFill>
              <a:ea typeface="+mn-ea"/>
              <a:cs typeface="Calibri" pitchFamily="34" charset="0"/>
              <a:sym typeface="Calibri" pitchFamily="34" charset="0"/>
            </a:endParaRPr>
          </a:p>
        </p:txBody>
      </p:sp>
      <p:grpSp>
        <p:nvGrpSpPr>
          <p:cNvPr id="5" name="Group 147"/>
          <p:cNvGrpSpPr>
            <a:grpSpLocks noChangeAspect="1"/>
          </p:cNvGrpSpPr>
          <p:nvPr userDrawn="1"/>
        </p:nvGrpSpPr>
        <p:grpSpPr bwMode="auto">
          <a:xfrm>
            <a:off x="177800" y="6173788"/>
            <a:ext cx="215900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hangingPunct="1"/>
              <a:endParaRPr lang="en-US" sz="2160" kern="1200">
                <a:solidFill>
                  <a:prstClr val="black"/>
                </a:solidFill>
                <a:ea typeface="+mn-ea"/>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914400" y="2130427"/>
            <a:ext cx="10363200" cy="1470025"/>
          </a:xfrm>
        </p:spPr>
        <p:txBody>
          <a:bodyPr rtlCol="0"/>
          <a:lstStyle/>
          <a:p>
            <a:pPr rtl="0"/>
            <a:r>
              <a:rPr lang="fr"/>
              <a:t>Click to edit Master title style</a:t>
            </a:r>
          </a:p>
        </p:txBody>
      </p:sp>
      <p:sp>
        <p:nvSpPr>
          <p:cNvPr id="9" name="TextBox 12">
            <a:extLst>
              <a:ext uri="{FF2B5EF4-FFF2-40B4-BE49-F238E27FC236}">
                <a16:creationId xmlns:a16="http://schemas.microsoft.com/office/drawing/2014/main" id="{0C47FC5A-E547-46A4-8A36-5AA0203F3412}"/>
              </a:ext>
            </a:extLst>
          </p:cNvPr>
          <p:cNvSpPr txBox="1">
            <a:spLocks noChangeArrowheads="1"/>
          </p:cNvSpPr>
          <p:nvPr userDrawn="1"/>
        </p:nvSpPr>
        <p:spPr bwMode="auto">
          <a:xfrm>
            <a:off x="2611161" y="6479259"/>
            <a:ext cx="2378856"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 sz="1440" kern="1200">
                <a:solidFill>
                  <a:prstClr val="white"/>
                </a:solidFill>
                <a:latin typeface="Arial Narrow" pitchFamily="34" charset="0"/>
                <a:ea typeface="+mn-ea"/>
              </a:rPr>
              <a:t>Rapid Response Teams Training</a:t>
            </a:r>
            <a:endParaRPr lang="en-GB" sz="1440" kern="1200">
              <a:solidFill>
                <a:prstClr val="white"/>
              </a:solidFill>
              <a:latin typeface="Arial Narrow" pitchFamily="34" charset="0"/>
              <a:ea typeface="+mn-ea"/>
            </a:endParaRPr>
          </a:p>
        </p:txBody>
      </p:sp>
    </p:spTree>
    <p:extLst>
      <p:ext uri="{BB962C8B-B14F-4D97-AF65-F5344CB8AC3E}">
        <p14:creationId xmlns:p14="http://schemas.microsoft.com/office/powerpoint/2010/main" val="223619238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66990144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79737547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609600" y="1600200"/>
            <a:ext cx="5384800" cy="4421088"/>
          </a:xfrm>
        </p:spPr>
        <p:txBody>
          <a:bodyPr rtlCol="0"/>
          <a:lstStyle>
            <a:lvl1pPr>
              <a:defRPr sz="2400"/>
            </a:lvl1pPr>
            <a:lvl2pPr>
              <a:defRPr sz="2160"/>
            </a:lvl2pPr>
            <a:lvl3pPr>
              <a:defRPr sz="2160"/>
            </a:lvl3pPr>
            <a:lvl4pPr>
              <a:defRPr sz="1920"/>
            </a:lvl4pPr>
            <a:lvl5pPr>
              <a:defRPr sz="1920"/>
            </a:lvl5pPr>
            <a:lvl6pPr>
              <a:defRPr sz="2160"/>
            </a:lvl6pPr>
            <a:lvl7pPr>
              <a:defRPr sz="2160"/>
            </a:lvl7pPr>
            <a:lvl8pPr>
              <a:defRPr sz="2160"/>
            </a:lvl8pPr>
            <a:lvl9pPr>
              <a:defRPr sz="216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6197600" y="1600200"/>
            <a:ext cx="5384800" cy="4421088"/>
          </a:xfrm>
        </p:spPr>
        <p:txBody>
          <a:bodyPr rtlCol="0"/>
          <a:lstStyle>
            <a:lvl1pPr>
              <a:defRPr sz="2400"/>
            </a:lvl1pPr>
            <a:lvl2pPr>
              <a:defRPr sz="2160"/>
            </a:lvl2pPr>
            <a:lvl3pPr>
              <a:defRPr sz="2160"/>
            </a:lvl3pPr>
            <a:lvl4pPr>
              <a:defRPr sz="1920"/>
            </a:lvl4pPr>
            <a:lvl5pPr>
              <a:defRPr sz="1920"/>
            </a:lvl5pPr>
            <a:lvl6pPr>
              <a:defRPr sz="2160"/>
            </a:lvl6pPr>
            <a:lvl7pPr>
              <a:defRPr sz="2160"/>
            </a:lvl7pPr>
            <a:lvl8pPr>
              <a:defRPr sz="2160"/>
            </a:lvl8pPr>
            <a:lvl9pPr>
              <a:defRPr sz="216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1831026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609600" y="1535114"/>
            <a:ext cx="5386917" cy="639762"/>
          </a:xfrm>
        </p:spPr>
        <p:txBody>
          <a:bodyPr rtlCol="0" anchor="b"/>
          <a:lstStyle>
            <a:lvl1pPr marL="0" indent="0">
              <a:buNone/>
              <a:defRPr sz="240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rtl="0"/>
            <a:r>
              <a:rPr lang="fr"/>
              <a:t>Click to edit Master text styles</a:t>
            </a:r>
          </a:p>
        </p:txBody>
      </p:sp>
      <p:sp>
        <p:nvSpPr>
          <p:cNvPr id="4" name="Content Placeholder 3"/>
          <p:cNvSpPr>
            <a:spLocks noGrp="1"/>
          </p:cNvSpPr>
          <p:nvPr>
            <p:ph sz="half" idx="2"/>
          </p:nvPr>
        </p:nvSpPr>
        <p:spPr>
          <a:xfrm>
            <a:off x="609600" y="2174875"/>
            <a:ext cx="5386917" cy="3846413"/>
          </a:xfrm>
        </p:spPr>
        <p:txBody>
          <a:bodyPr rtlCol="0"/>
          <a:lstStyle>
            <a:lvl1pPr>
              <a:defRPr sz="2400"/>
            </a:lvl1pPr>
            <a:lvl2pPr>
              <a:defRPr sz="2160"/>
            </a:lvl2pPr>
            <a:lvl3pPr>
              <a:defRPr sz="2160"/>
            </a:lvl3pPr>
            <a:lvl4pPr>
              <a:defRPr sz="1920"/>
            </a:lvl4pPr>
            <a:lvl5pPr>
              <a:defRPr sz="1920"/>
            </a:lvl5pPr>
            <a:lvl6pPr>
              <a:defRPr sz="1920"/>
            </a:lvl6pPr>
            <a:lvl7pPr>
              <a:defRPr sz="1920"/>
            </a:lvl7pPr>
            <a:lvl8pPr>
              <a:defRPr sz="1920"/>
            </a:lvl8pPr>
            <a:lvl9pPr>
              <a:defRPr sz="19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6193369" y="1535114"/>
            <a:ext cx="5389033" cy="639762"/>
          </a:xfrm>
        </p:spPr>
        <p:txBody>
          <a:bodyPr rtlCol="0" anchor="b"/>
          <a:lstStyle>
            <a:lvl1pPr marL="0" indent="0">
              <a:buNone/>
              <a:defRPr sz="2400" b="1"/>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rtl="0"/>
            <a:r>
              <a:rPr lang="fr"/>
              <a:t>Click to edit Master text styles</a:t>
            </a:r>
          </a:p>
        </p:txBody>
      </p:sp>
      <p:sp>
        <p:nvSpPr>
          <p:cNvPr id="6" name="Content Placeholder 5"/>
          <p:cNvSpPr>
            <a:spLocks noGrp="1"/>
          </p:cNvSpPr>
          <p:nvPr>
            <p:ph sz="quarter" idx="4"/>
          </p:nvPr>
        </p:nvSpPr>
        <p:spPr>
          <a:xfrm>
            <a:off x="6193369" y="2174875"/>
            <a:ext cx="5389033" cy="3846413"/>
          </a:xfrm>
        </p:spPr>
        <p:txBody>
          <a:bodyPr rtlCol="0"/>
          <a:lstStyle>
            <a:lvl1pPr>
              <a:defRPr sz="2400"/>
            </a:lvl1pPr>
            <a:lvl2pPr>
              <a:defRPr sz="2160"/>
            </a:lvl2pPr>
            <a:lvl3pPr>
              <a:defRPr sz="2160"/>
            </a:lvl3pPr>
            <a:lvl4pPr>
              <a:defRPr sz="1920"/>
            </a:lvl4pPr>
            <a:lvl5pPr>
              <a:defRPr sz="1920"/>
            </a:lvl5pPr>
            <a:lvl6pPr>
              <a:defRPr sz="1920"/>
            </a:lvl6pPr>
            <a:lvl7pPr>
              <a:defRPr sz="1920"/>
            </a:lvl7pPr>
            <a:lvl8pPr>
              <a:defRPr sz="1920"/>
            </a:lvl8pPr>
            <a:lvl9pPr>
              <a:defRPr sz="19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9804717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6495558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1"/>
            <a:ext cx="4011084" cy="1162050"/>
          </a:xfrm>
        </p:spPr>
        <p:txBody>
          <a:bodyPr rtlCol="0" anchor="b"/>
          <a:lstStyle>
            <a:lvl1pPr algn="l">
              <a:defRPr sz="2400" b="1"/>
            </a:lvl1pPr>
          </a:lstStyle>
          <a:p>
            <a:pPr rtl="0"/>
            <a:r>
              <a:rPr lang="fr"/>
              <a:t>Click to edit Master title style</a:t>
            </a:r>
          </a:p>
        </p:txBody>
      </p:sp>
      <p:sp>
        <p:nvSpPr>
          <p:cNvPr id="3" name="Content Placeholder 2"/>
          <p:cNvSpPr>
            <a:spLocks noGrp="1"/>
          </p:cNvSpPr>
          <p:nvPr>
            <p:ph idx="1"/>
          </p:nvPr>
        </p:nvSpPr>
        <p:spPr>
          <a:xfrm>
            <a:off x="4766733" y="273050"/>
            <a:ext cx="6815667" cy="5769060"/>
          </a:xfrm>
        </p:spPr>
        <p:txBody>
          <a:bodyPr rtlCol="0"/>
          <a:lstStyle>
            <a:lvl1pPr>
              <a:defRPr sz="2400"/>
            </a:lvl1pPr>
            <a:lvl2pPr>
              <a:defRPr sz="2160"/>
            </a:lvl2pPr>
            <a:lvl3pPr>
              <a:defRPr sz="2160"/>
            </a:lvl3pPr>
            <a:lvl4pPr>
              <a:defRPr sz="1920"/>
            </a:lvl4pPr>
            <a:lvl5pPr>
              <a:defRPr sz="1920"/>
            </a:lvl5pPr>
            <a:lvl6pPr>
              <a:defRPr sz="2400"/>
            </a:lvl6pPr>
            <a:lvl7pPr>
              <a:defRPr sz="2400"/>
            </a:lvl7pPr>
            <a:lvl8pPr>
              <a:defRPr sz="2400"/>
            </a:lvl8pPr>
            <a:lvl9pPr>
              <a:defRPr sz="2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609602" y="1435102"/>
            <a:ext cx="4011084" cy="4607009"/>
          </a:xfrm>
        </p:spPr>
        <p:txBody>
          <a:bodyPr rtlCol="0"/>
          <a:lstStyle>
            <a:lvl1pPr marL="0" indent="0">
              <a:buNone/>
              <a:defRPr sz="240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rtl="0"/>
            <a:r>
              <a:rPr lang="fr"/>
              <a:t>Click to edit Master text styles</a:t>
            </a:r>
          </a:p>
        </p:txBody>
      </p:sp>
    </p:spTree>
    <p:extLst>
      <p:ext uri="{BB962C8B-B14F-4D97-AF65-F5344CB8AC3E}">
        <p14:creationId xmlns:p14="http://schemas.microsoft.com/office/powerpoint/2010/main" val="316736750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rtlCol="0" anchor="b"/>
          <a:lstStyle>
            <a:lvl1pPr algn="l">
              <a:defRPr sz="2400" b="1"/>
            </a:lvl1pPr>
          </a:lstStyle>
          <a:p>
            <a:pPr rtl="0"/>
            <a:r>
              <a:rPr lang="fr"/>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240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pPr lvl="0" rtl="0"/>
            <a:r>
              <a:rPr lang="fr" noProof="0"/>
              <a:t>Click icon to add picture</a:t>
            </a:r>
          </a:p>
        </p:txBody>
      </p:sp>
      <p:sp>
        <p:nvSpPr>
          <p:cNvPr id="4" name="Text Placeholder 3"/>
          <p:cNvSpPr>
            <a:spLocks noGrp="1"/>
          </p:cNvSpPr>
          <p:nvPr>
            <p:ph type="body" sz="half" idx="2"/>
          </p:nvPr>
        </p:nvSpPr>
        <p:spPr>
          <a:xfrm>
            <a:off x="2389717" y="5367338"/>
            <a:ext cx="7315200" cy="653950"/>
          </a:xfrm>
        </p:spPr>
        <p:txBody>
          <a:bodyPr rtlCol="0"/>
          <a:lstStyle>
            <a:lvl1pPr marL="0" indent="0">
              <a:buNone/>
              <a:defRPr sz="168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rtl="0"/>
            <a:r>
              <a:rPr lang="fr"/>
              <a:t>Click to edit Master text styles</a:t>
            </a:r>
          </a:p>
        </p:txBody>
      </p:sp>
    </p:spTree>
    <p:extLst>
      <p:ext uri="{BB962C8B-B14F-4D97-AF65-F5344CB8AC3E}">
        <p14:creationId xmlns:p14="http://schemas.microsoft.com/office/powerpoint/2010/main" val="404973597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04336737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609600" y="274639"/>
            <a:ext cx="80264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104883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1_learning objectives">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7854" y="8727"/>
            <a:ext cx="10571554" cy="731198"/>
          </a:xfrm>
          <a:prstGeom prst="rect">
            <a:avLst/>
          </a:prstGeom>
          <a:ln w="12700">
            <a:miter lim="400000"/>
          </a:ln>
        </p:spPr>
      </p:pic>
      <p:sp>
        <p:nvSpPr>
          <p:cNvPr id="219" name="TextBox 4"/>
          <p:cNvSpPr txBox="1"/>
          <p:nvPr/>
        </p:nvSpPr>
        <p:spPr>
          <a:xfrm>
            <a:off x="225095" y="55153"/>
            <a:ext cx="4406233"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endParaRPr b="1" dirty="0"/>
          </a:p>
        </p:txBody>
      </p:sp>
      <p:sp>
        <p:nvSpPr>
          <p:cNvPr id="220" name="Body Level One…"/>
          <p:cNvSpPr txBox="1"/>
          <p:nvPr/>
        </p:nvSpPr>
        <p:spPr>
          <a:xfrm>
            <a:off x="2279575" y="1700808"/>
            <a:ext cx="7416826" cy="43491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endParaRPr dirty="0"/>
          </a:p>
        </p:txBody>
      </p:sp>
      <p:sp>
        <p:nvSpPr>
          <p:cNvPr id="9"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0"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2" y="106374"/>
            <a:ext cx="987920" cy="885721"/>
          </a:xfrm>
          <a:prstGeom prst="rect">
            <a:avLst/>
          </a:prstGeom>
        </p:spPr>
      </p:pic>
    </p:spTree>
    <p:extLst>
      <p:ext uri="{BB962C8B-B14F-4D97-AF65-F5344CB8AC3E}">
        <p14:creationId xmlns:p14="http://schemas.microsoft.com/office/powerpoint/2010/main" val="207451692"/>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7"/>
            <a:ext cx="12192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endParaRPr lang="en-GB" sz="1350" kern="1200">
              <a:solidFill>
                <a:prstClr val="white">
                  <a:lumMod val="75000"/>
                </a:prstClr>
              </a:solidFill>
            </a:endParaRPr>
          </a:p>
        </p:txBody>
      </p:sp>
      <p:sp>
        <p:nvSpPr>
          <p:cNvPr id="2" name="Title 1"/>
          <p:cNvSpPr>
            <a:spLocks noGrp="1"/>
          </p:cNvSpPr>
          <p:nvPr>
            <p:ph type="ctrTitle"/>
          </p:nvPr>
        </p:nvSpPr>
        <p:spPr>
          <a:xfrm>
            <a:off x="914400" y="2283491"/>
            <a:ext cx="103632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828800" y="3818400"/>
            <a:ext cx="85344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fld id="{E25CE0E2-B907-4C8C-B914-132D07D04542}" type="slidenum">
              <a:rPr lang="en-GB" smtClean="0"/>
              <a:pPr/>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9763637" y="18630"/>
            <a:ext cx="24111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88843" y="6062313"/>
            <a:ext cx="1759501" cy="568475"/>
          </a:xfrm>
          <a:prstGeom prst="rect">
            <a:avLst/>
          </a:prstGeom>
          <a:blipFill>
            <a:blip r:embed="rId3" cstate="print"/>
            <a:stretch>
              <a:fillRect/>
            </a:stretch>
          </a:blipFill>
        </p:spPr>
        <p:txBody>
          <a:bodyPr wrap="square" lIns="0" tIns="0" rIns="0" bIns="0" rtlCol="0"/>
          <a:lstStyle/>
          <a:p>
            <a:pPr hangingPunct="1"/>
            <a:endParaRPr sz="1350" kern="1200">
              <a:solidFill>
                <a:prstClr val="black"/>
              </a:solidFill>
              <a:ea typeface="+mn-ea"/>
              <a:cs typeface="+mn-cs"/>
            </a:endParaRPr>
          </a:p>
        </p:txBody>
      </p:sp>
    </p:spTree>
    <p:extLst>
      <p:ext uri="{BB962C8B-B14F-4D97-AF65-F5344CB8AC3E}">
        <p14:creationId xmlns:p14="http://schemas.microsoft.com/office/powerpoint/2010/main" val="194453700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4" name="Rectangle 3"/>
          <p:cNvSpPr/>
          <p:nvPr/>
        </p:nvSpPr>
        <p:spPr>
          <a:xfrm>
            <a:off x="0" y="-100013"/>
            <a:ext cx="12192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endParaRPr lang="en-GB" sz="1350" kern="1200">
              <a:solidFill>
                <a:prstClr val="white">
                  <a:lumMod val="75000"/>
                </a:prstClr>
              </a:solidFill>
            </a:endParaRPr>
          </a:p>
        </p:txBody>
      </p:sp>
      <p:sp>
        <p:nvSpPr>
          <p:cNvPr id="5" name="Rectangle 4"/>
          <p:cNvSpPr/>
          <p:nvPr/>
        </p:nvSpPr>
        <p:spPr>
          <a:xfrm>
            <a:off x="0" y="5489578"/>
            <a:ext cx="12192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defRPr/>
            </a:pPr>
            <a:r>
              <a:rPr lang="fr" sz="1350" kern="1200">
                <a:solidFill>
                  <a:prstClr val="white">
                    <a:lumMod val="75000"/>
                  </a:prstClr>
                </a:solidFill>
              </a:rPr>
              <a:t>Updated:</a:t>
            </a:r>
          </a:p>
        </p:txBody>
      </p:sp>
      <p:sp>
        <p:nvSpPr>
          <p:cNvPr id="2" name="Title 1"/>
          <p:cNvSpPr>
            <a:spLocks noGrp="1"/>
          </p:cNvSpPr>
          <p:nvPr>
            <p:ph type="ctrTitle"/>
          </p:nvPr>
        </p:nvSpPr>
        <p:spPr>
          <a:xfrm>
            <a:off x="914400" y="2283491"/>
            <a:ext cx="103632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828800" y="3818400"/>
            <a:ext cx="85344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fld id="{E25CE0E2-B907-4C8C-B914-132D07D04542}" type="slidenum">
              <a:rPr lang="en-GB" smtClean="0"/>
              <a:pPr/>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5397" y="0"/>
            <a:ext cx="2183476" cy="2183476"/>
          </a:xfrm>
          <a:prstGeom prst="rect">
            <a:avLst/>
          </a:prstGeom>
        </p:spPr>
      </p:pic>
    </p:spTree>
    <p:extLst>
      <p:ext uri="{BB962C8B-B14F-4D97-AF65-F5344CB8AC3E}">
        <p14:creationId xmlns:p14="http://schemas.microsoft.com/office/powerpoint/2010/main" val="247703306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38760088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2"/>
            <a:ext cx="12192000" cy="715581"/>
          </a:xfrm>
          <a:prstGeom prst="rect">
            <a:avLst/>
          </a:prstGeom>
          <a:solidFill>
            <a:schemeClr val="bg1"/>
          </a:solidFill>
        </p:spPr>
        <p:txBody>
          <a:bodyPr wrap="square" rtlCol="0">
            <a:spAutoFit/>
          </a:bodyPr>
          <a:lstStyle/>
          <a:p>
            <a:pPr hangingPunct="1"/>
            <a:endParaRPr lang="fr-FR" sz="1350" kern="1200">
              <a:ln>
                <a:solidFill>
                  <a:prstClr val="white"/>
                </a:solidFill>
              </a:ln>
              <a:solidFill>
                <a:prstClr val="white"/>
              </a:solidFill>
              <a:ea typeface="+mn-ea"/>
              <a:cs typeface="+mn-cs"/>
            </a:endParaRPr>
          </a:p>
          <a:p>
            <a:pPr hangingPunct="1"/>
            <a:endParaRPr lang="en-US" sz="1350" kern="1200">
              <a:ln>
                <a:solidFill>
                  <a:prstClr val="white"/>
                </a:solidFill>
              </a:ln>
              <a:solidFill>
                <a:prstClr val="white"/>
              </a:solidFill>
              <a:ea typeface="+mn-ea"/>
              <a:cs typeface="+mn-cs"/>
            </a:endParaRPr>
          </a:p>
          <a:p>
            <a:pPr hangingPunct="1"/>
            <a:endParaRPr lang="en-US" sz="1350" kern="1200">
              <a:ln>
                <a:solidFill>
                  <a:prstClr val="white"/>
                </a:solidFill>
              </a:ln>
              <a:solidFill>
                <a:prstClr val="white"/>
              </a:solidFill>
              <a:ea typeface="+mn-ea"/>
              <a:cs typeface="+mn-cs"/>
            </a:endParaRPr>
          </a:p>
        </p:txBody>
      </p:sp>
    </p:spTree>
    <p:extLst>
      <p:ext uri="{BB962C8B-B14F-4D97-AF65-F5344CB8AC3E}">
        <p14:creationId xmlns:p14="http://schemas.microsoft.com/office/powerpoint/2010/main" val="277886629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320823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609600" y="1600200"/>
            <a:ext cx="5384800" cy="4421088"/>
          </a:xfrm>
        </p:spPr>
        <p:txBody>
          <a:bodyPr rtlCol="0"/>
          <a:lstStyle>
            <a:lvl1pPr>
              <a:defRPr sz="1800"/>
            </a:lvl1pPr>
            <a:lvl2pPr>
              <a:defRPr sz="1620"/>
            </a:lvl2pPr>
            <a:lvl3pPr>
              <a:defRPr sz="1620"/>
            </a:lvl3pPr>
            <a:lvl4pPr>
              <a:defRPr sz="1440"/>
            </a:lvl4pPr>
            <a:lvl5pPr>
              <a:defRPr sz="1440"/>
            </a:lvl5pPr>
            <a:lvl6pPr>
              <a:defRPr sz="1620"/>
            </a:lvl6pPr>
            <a:lvl7pPr>
              <a:defRPr sz="1620"/>
            </a:lvl7pPr>
            <a:lvl8pPr>
              <a:defRPr sz="1620"/>
            </a:lvl8pPr>
            <a:lvl9pPr>
              <a:defRPr sz="16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6197600" y="1600200"/>
            <a:ext cx="5384800" cy="4421088"/>
          </a:xfrm>
        </p:spPr>
        <p:txBody>
          <a:bodyPr rtlCol="0"/>
          <a:lstStyle>
            <a:lvl1pPr>
              <a:defRPr sz="1800"/>
            </a:lvl1pPr>
            <a:lvl2pPr>
              <a:defRPr sz="1620"/>
            </a:lvl2pPr>
            <a:lvl3pPr>
              <a:defRPr sz="1620"/>
            </a:lvl3pPr>
            <a:lvl4pPr>
              <a:defRPr sz="1440"/>
            </a:lvl4pPr>
            <a:lvl5pPr>
              <a:defRPr sz="1440"/>
            </a:lvl5pPr>
            <a:lvl6pPr>
              <a:defRPr sz="1620"/>
            </a:lvl6pPr>
            <a:lvl7pPr>
              <a:defRPr sz="1620"/>
            </a:lvl7pPr>
            <a:lvl8pPr>
              <a:defRPr sz="1620"/>
            </a:lvl8pPr>
            <a:lvl9pPr>
              <a:defRPr sz="16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37904572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609600" y="1535114"/>
            <a:ext cx="5386917" cy="639762"/>
          </a:xfrm>
        </p:spPr>
        <p:txBody>
          <a:bodyPr rtlCol="0" anchor="b"/>
          <a:lstStyle>
            <a:lvl1pPr marL="0" indent="0">
              <a:buNone/>
              <a:defRPr sz="180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rtl="0"/>
            <a:r>
              <a:rPr lang="fr"/>
              <a:t>Click to edit Master text styles</a:t>
            </a:r>
          </a:p>
        </p:txBody>
      </p:sp>
      <p:sp>
        <p:nvSpPr>
          <p:cNvPr id="4" name="Content Placeholder 3"/>
          <p:cNvSpPr>
            <a:spLocks noGrp="1"/>
          </p:cNvSpPr>
          <p:nvPr>
            <p:ph sz="half" idx="2"/>
          </p:nvPr>
        </p:nvSpPr>
        <p:spPr>
          <a:xfrm>
            <a:off x="609600" y="2174877"/>
            <a:ext cx="5386917" cy="3846413"/>
          </a:xfrm>
        </p:spPr>
        <p:txBody>
          <a:bodyPr rtlCol="0"/>
          <a:lstStyle>
            <a:lvl1pPr>
              <a:defRPr sz="1800"/>
            </a:lvl1pPr>
            <a:lvl2pPr>
              <a:defRPr sz="1620"/>
            </a:lvl2pPr>
            <a:lvl3pPr>
              <a:defRPr sz="1620"/>
            </a:lvl3pPr>
            <a:lvl4pPr>
              <a:defRPr sz="1440"/>
            </a:lvl4pPr>
            <a:lvl5pPr>
              <a:defRPr sz="1440"/>
            </a:lvl5pPr>
            <a:lvl6pPr>
              <a:defRPr sz="1440"/>
            </a:lvl6pPr>
            <a:lvl7pPr>
              <a:defRPr sz="1440"/>
            </a:lvl7pPr>
            <a:lvl8pPr>
              <a:defRPr sz="1440"/>
            </a:lvl8pPr>
            <a:lvl9pPr>
              <a:defRPr sz="144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6193370" y="1535114"/>
            <a:ext cx="5389033" cy="639762"/>
          </a:xfrm>
        </p:spPr>
        <p:txBody>
          <a:bodyPr rtlCol="0" anchor="b"/>
          <a:lstStyle>
            <a:lvl1pPr marL="0" indent="0">
              <a:buNone/>
              <a:defRPr sz="180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rtl="0"/>
            <a:r>
              <a:rPr lang="fr"/>
              <a:t>Click to edit Master text styles</a:t>
            </a:r>
          </a:p>
        </p:txBody>
      </p:sp>
      <p:sp>
        <p:nvSpPr>
          <p:cNvPr id="6" name="Content Placeholder 5"/>
          <p:cNvSpPr>
            <a:spLocks noGrp="1"/>
          </p:cNvSpPr>
          <p:nvPr>
            <p:ph sz="quarter" idx="4"/>
          </p:nvPr>
        </p:nvSpPr>
        <p:spPr>
          <a:xfrm>
            <a:off x="6193370" y="2174877"/>
            <a:ext cx="5389033" cy="3846413"/>
          </a:xfrm>
        </p:spPr>
        <p:txBody>
          <a:bodyPr rtlCol="0"/>
          <a:lstStyle>
            <a:lvl1pPr>
              <a:defRPr sz="1800"/>
            </a:lvl1pPr>
            <a:lvl2pPr>
              <a:defRPr sz="1620"/>
            </a:lvl2pPr>
            <a:lvl3pPr>
              <a:defRPr sz="1620"/>
            </a:lvl3pPr>
            <a:lvl4pPr>
              <a:defRPr sz="1440"/>
            </a:lvl4pPr>
            <a:lvl5pPr>
              <a:defRPr sz="1440"/>
            </a:lvl5pPr>
            <a:lvl6pPr>
              <a:defRPr sz="1440"/>
            </a:lvl6pPr>
            <a:lvl7pPr>
              <a:defRPr sz="1440"/>
            </a:lvl7pPr>
            <a:lvl8pPr>
              <a:defRPr sz="1440"/>
            </a:lvl8pPr>
            <a:lvl9pPr>
              <a:defRPr sz="144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9501689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72821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1"/>
            <a:ext cx="4011084" cy="1162050"/>
          </a:xfrm>
        </p:spPr>
        <p:txBody>
          <a:bodyPr rtlCol="0" anchor="b"/>
          <a:lstStyle>
            <a:lvl1pPr algn="l">
              <a:defRPr sz="1800" b="1"/>
            </a:lvl1pPr>
          </a:lstStyle>
          <a:p>
            <a:pPr rtl="0"/>
            <a:r>
              <a:rPr lang="fr"/>
              <a:t>Click to edit Master title style</a:t>
            </a:r>
          </a:p>
        </p:txBody>
      </p:sp>
      <p:sp>
        <p:nvSpPr>
          <p:cNvPr id="3" name="Content Placeholder 2"/>
          <p:cNvSpPr>
            <a:spLocks noGrp="1"/>
          </p:cNvSpPr>
          <p:nvPr>
            <p:ph idx="1"/>
          </p:nvPr>
        </p:nvSpPr>
        <p:spPr>
          <a:xfrm>
            <a:off x="4766733" y="273050"/>
            <a:ext cx="6815667" cy="5769060"/>
          </a:xfrm>
        </p:spPr>
        <p:txBody>
          <a:bodyPr rtlCol="0"/>
          <a:lstStyle>
            <a:lvl1pPr>
              <a:defRPr sz="1800"/>
            </a:lvl1pPr>
            <a:lvl2pPr>
              <a:defRPr sz="1620"/>
            </a:lvl2pPr>
            <a:lvl3pPr>
              <a:defRPr sz="1620"/>
            </a:lvl3pPr>
            <a:lvl4pPr>
              <a:defRPr sz="1440"/>
            </a:lvl4pPr>
            <a:lvl5pPr>
              <a:defRPr sz="144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609603" y="1435104"/>
            <a:ext cx="4011084" cy="4607009"/>
          </a:xfrm>
        </p:spPr>
        <p:txBody>
          <a:bodyPr rtlCol="0"/>
          <a:lstStyle>
            <a:lvl1pPr marL="0" indent="0">
              <a:buNone/>
              <a:defRPr sz="180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rtl="0"/>
            <a:r>
              <a:rPr lang="fr"/>
              <a:t>Click to edit Master text styles</a:t>
            </a:r>
          </a:p>
        </p:txBody>
      </p:sp>
    </p:spTree>
    <p:extLst>
      <p:ext uri="{BB962C8B-B14F-4D97-AF65-F5344CB8AC3E}">
        <p14:creationId xmlns:p14="http://schemas.microsoft.com/office/powerpoint/2010/main" val="43045980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rtlCol="0" anchor="b"/>
          <a:lstStyle>
            <a:lvl1pPr algn="l">
              <a:defRPr sz="1800" b="1"/>
            </a:lvl1pPr>
          </a:lstStyle>
          <a:p>
            <a:pPr rtl="0"/>
            <a:r>
              <a:rPr lang="fr"/>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180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rtl="0"/>
            <a:r>
              <a:rPr lang="fr" noProof="0"/>
              <a:t>Click icon to add picture</a:t>
            </a:r>
          </a:p>
        </p:txBody>
      </p:sp>
      <p:sp>
        <p:nvSpPr>
          <p:cNvPr id="4" name="Text Placeholder 3"/>
          <p:cNvSpPr>
            <a:spLocks noGrp="1"/>
          </p:cNvSpPr>
          <p:nvPr>
            <p:ph type="body" sz="half" idx="2"/>
          </p:nvPr>
        </p:nvSpPr>
        <p:spPr>
          <a:xfrm>
            <a:off x="2389717" y="5367338"/>
            <a:ext cx="7315200" cy="653950"/>
          </a:xfrm>
        </p:spPr>
        <p:txBody>
          <a:bodyPr rtlCol="0"/>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rtl="0"/>
            <a:r>
              <a:rPr lang="fr"/>
              <a:t>Click to edit Master text styles</a:t>
            </a:r>
          </a:p>
        </p:txBody>
      </p:sp>
    </p:spTree>
    <p:extLst>
      <p:ext uri="{BB962C8B-B14F-4D97-AF65-F5344CB8AC3E}">
        <p14:creationId xmlns:p14="http://schemas.microsoft.com/office/powerpoint/2010/main" val="2863251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2_learning objectives">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7854" y="8727"/>
            <a:ext cx="8608134" cy="731198"/>
          </a:xfrm>
          <a:prstGeom prst="rect">
            <a:avLst/>
          </a:prstGeom>
          <a:ln w="12700">
            <a:miter lim="400000"/>
          </a:ln>
        </p:spPr>
      </p:pic>
      <p:sp>
        <p:nvSpPr>
          <p:cNvPr id="219" name="TextBox 4"/>
          <p:cNvSpPr txBox="1"/>
          <p:nvPr/>
        </p:nvSpPr>
        <p:spPr>
          <a:xfrm>
            <a:off x="225095" y="55153"/>
            <a:ext cx="4406233"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endParaRPr b="1" dirty="0"/>
          </a:p>
        </p:txBody>
      </p:sp>
      <p:sp>
        <p:nvSpPr>
          <p:cNvPr id="220" name="Body Level One…"/>
          <p:cNvSpPr txBox="1"/>
          <p:nvPr/>
        </p:nvSpPr>
        <p:spPr>
          <a:xfrm>
            <a:off x="2279575" y="1700808"/>
            <a:ext cx="7416826" cy="43491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endParaRPr dirty="0"/>
          </a:p>
        </p:txBody>
      </p:sp>
      <p:sp>
        <p:nvSpPr>
          <p:cNvPr id="9"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0"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4" name="Imag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53482" y="106374"/>
            <a:ext cx="987920" cy="885721"/>
          </a:xfrm>
          <a:prstGeom prst="rect">
            <a:avLst/>
          </a:prstGeom>
        </p:spPr>
      </p:pic>
    </p:spTree>
    <p:extLst>
      <p:ext uri="{BB962C8B-B14F-4D97-AF65-F5344CB8AC3E}">
        <p14:creationId xmlns:p14="http://schemas.microsoft.com/office/powerpoint/2010/main" val="822280876"/>
      </p:ext>
    </p:extLst>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161042184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609600" y="274639"/>
            <a:ext cx="80264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11575753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cSld name="Titre et texte">
    <p:spTree>
      <p:nvGrpSpPr>
        <p:cNvPr id="1" name=""/>
        <p:cNvGrpSpPr/>
        <p:nvPr/>
      </p:nvGrpSpPr>
      <p:grpSpPr>
        <a:xfrm>
          <a:off x="0" y="0"/>
          <a:ext cx="0" cy="0"/>
          <a:chOff x="0" y="0"/>
          <a:chExt cx="0" cy="0"/>
        </a:xfrm>
      </p:grpSpPr>
      <p:sp>
        <p:nvSpPr>
          <p:cNvPr id="7" name="Rectangle 7"/>
          <p:cNvSpPr>
            <a:spLocks noGrp="1"/>
          </p:cNvSpPr>
          <p:nvPr>
            <p:ph type="body" idx="1"/>
          </p:nvPr>
        </p:nvSpPr>
        <p:spPr>
          <a:xfrm>
            <a:off x="609600" y="1600205"/>
            <a:ext cx="10972800" cy="4525963"/>
          </a:xfrm>
          <a:prstGeom prst="rect">
            <a:avLst/>
          </a:prstGeom>
        </p:spPr>
        <p:txBody>
          <a:bodyPr rtlCol="0"/>
          <a:lstStyle/>
          <a:p>
            <a:pPr lvl="0" rtl="0"/>
            <a:r>
              <a:rPr lang="fr"/>
              <a:t>Cliquez pour modifier les styles du texte du masque</a:t>
            </a:r>
          </a:p>
          <a:p>
            <a:pPr lvl="1" rtl="0"/>
            <a:r>
              <a:rPr lang="fr"/>
              <a:t>Deuxième niveau</a:t>
            </a:r>
          </a:p>
          <a:p>
            <a:pPr lvl="2" rtl="0"/>
            <a:r>
              <a:rPr lang="fr"/>
              <a:t>Troisième niveau</a:t>
            </a:r>
          </a:p>
          <a:p>
            <a:pPr lvl="3" rtl="0"/>
            <a:r>
              <a:rPr lang="fr"/>
              <a:t>Quatrième niveau</a:t>
            </a:r>
          </a:p>
          <a:p>
            <a:pPr lvl="4" rtl="0"/>
            <a:r>
              <a:rPr lang="fr"/>
              <a:t>Cinquième niveau</a:t>
            </a:r>
          </a:p>
        </p:txBody>
      </p:sp>
      <p:sp>
        <p:nvSpPr>
          <p:cNvPr id="9" name="Title 8"/>
          <p:cNvSpPr>
            <a:spLocks noGrp="1"/>
          </p:cNvSpPr>
          <p:nvPr>
            <p:ph type="title"/>
          </p:nvPr>
        </p:nvSpPr>
        <p:spPr>
          <a:xfrm>
            <a:off x="609600" y="359465"/>
            <a:ext cx="10972800" cy="1143000"/>
          </a:xfrm>
          <a:prstGeom prst="rect">
            <a:avLst/>
          </a:prstGeom>
        </p:spPr>
        <p:txBody>
          <a:bodyPr rtlCol="0" anchor="b" anchorCtr="0">
            <a:normAutofit/>
          </a:bodyPr>
          <a:lstStyle/>
          <a:p>
            <a:pPr rtl="0"/>
            <a:r>
              <a:rPr lang="fr"/>
              <a:t>Cliquez pour modifier le style du titre</a:t>
            </a:r>
          </a:p>
        </p:txBody>
      </p:sp>
      <p:sp>
        <p:nvSpPr>
          <p:cNvPr id="4" name="Date Placeholder 7"/>
          <p:cNvSpPr>
            <a:spLocks noGrp="1"/>
          </p:cNvSpPr>
          <p:nvPr>
            <p:ph type="dt" sz="half" idx="10"/>
          </p:nvPr>
        </p:nvSpPr>
        <p:spPr>
          <a:xfrm>
            <a:off x="1333500" y="6357938"/>
            <a:ext cx="2844800" cy="476250"/>
          </a:xfrm>
          <a:prstGeom prst="rect">
            <a:avLst/>
          </a:prstGeom>
        </p:spPr>
        <p:txBody>
          <a:bodyPr rtlCol="0"/>
          <a:lstStyle>
            <a:lvl1pPr eaLnBrk="1" fontAlgn="auto" hangingPunct="1">
              <a:spcBef>
                <a:spcPts val="0"/>
              </a:spcBef>
              <a:spcAft>
                <a:spcPts val="0"/>
              </a:spcAft>
              <a:defRPr sz="1800">
                <a:solidFill>
                  <a:prstClr val="black"/>
                </a:solidFill>
                <a:latin typeface="Tahoma" pitchFamily="34" charset="0"/>
              </a:defRPr>
            </a:lvl1pPr>
          </a:lstStyle>
          <a:p>
            <a:pPr>
              <a:defRPr/>
            </a:pPr>
            <a:r>
              <a:rPr lang="fr" kern="1200">
                <a:ea typeface="+mn-ea"/>
                <a:cs typeface="+mn-cs"/>
              </a:rPr>
              <a:t>12/12/2011</a:t>
            </a:r>
          </a:p>
        </p:txBody>
      </p:sp>
      <p:sp>
        <p:nvSpPr>
          <p:cNvPr id="5" name="Slide Number Placeholder 9"/>
          <p:cNvSpPr>
            <a:spLocks noGrp="1"/>
          </p:cNvSpPr>
          <p:nvPr>
            <p:ph type="sldNum" sz="quarter" idx="11"/>
          </p:nvPr>
        </p:nvSpPr>
        <p:spPr>
          <a:xfrm>
            <a:off x="8108951" y="6245225"/>
            <a:ext cx="2844800" cy="476250"/>
          </a:xfrm>
        </p:spPr>
        <p:txBody>
          <a:bodyPr rtlCol="0"/>
          <a:lstStyle>
            <a:lvl1pPr eaLnBrk="1" fontAlgn="auto" hangingPunct="1">
              <a:spcBef>
                <a:spcPts val="0"/>
              </a:spcBef>
              <a:spcAft>
                <a:spcPts val="0"/>
              </a:spcAft>
              <a:defRPr sz="1800">
                <a:solidFill>
                  <a:prstClr val="black"/>
                </a:solidFill>
                <a:latin typeface="Tahoma" pitchFamily="34" charset="0"/>
                <a:ea typeface="+mn-ea"/>
              </a:defRPr>
            </a:lvl1pPr>
          </a:lstStyle>
          <a:p>
            <a:pPr>
              <a:defRPr/>
            </a:pPr>
            <a:fld id="{A8FC080F-B965-4EE3-9E1F-930D0FA1D393}" type="slidenum">
              <a:rPr lang="fr-FR"/>
              <a:pPr>
                <a:defRPr/>
              </a:pPr>
              <a:t>‹#›</a:t>
            </a:fld>
            <a:endParaRPr lang="fr-FR"/>
          </a:p>
        </p:txBody>
      </p:sp>
      <p:sp>
        <p:nvSpPr>
          <p:cNvPr id="6" name="Footer Placeholder 10"/>
          <p:cNvSpPr>
            <a:spLocks noGrp="1"/>
          </p:cNvSpPr>
          <p:nvPr>
            <p:ph type="ftr" sz="quarter" idx="12"/>
          </p:nvPr>
        </p:nvSpPr>
        <p:spPr>
          <a:xfrm>
            <a:off x="4165600" y="6245225"/>
            <a:ext cx="3860800" cy="476250"/>
          </a:xfrm>
        </p:spPr>
        <p:txBody>
          <a:bodyPr rtlCol="0"/>
          <a:lstStyle>
            <a:lvl1pPr eaLnBrk="1" fontAlgn="auto" hangingPunct="1">
              <a:spcBef>
                <a:spcPts val="0"/>
              </a:spcBef>
              <a:spcAft>
                <a:spcPts val="0"/>
              </a:spcAft>
              <a:defRPr sz="1800">
                <a:solidFill>
                  <a:prstClr val="black"/>
                </a:solidFill>
                <a:latin typeface="Tahoma" pitchFamily="34" charset="0"/>
              </a:defRPr>
            </a:lvl1pPr>
          </a:lstStyle>
          <a:p>
            <a:pPr>
              <a:defRPr/>
            </a:pPr>
            <a:endParaRPr lang="fr-FR"/>
          </a:p>
        </p:txBody>
      </p:sp>
    </p:spTree>
    <p:extLst>
      <p:ext uri="{BB962C8B-B14F-4D97-AF65-F5344CB8AC3E}">
        <p14:creationId xmlns:p14="http://schemas.microsoft.com/office/powerpoint/2010/main" val="1101856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sp>
        <p:nvSpPr>
          <p:cNvPr id="299" name="Title Text"/>
          <p:cNvSpPr txBox="1">
            <a:spLocks noGrp="1"/>
          </p:cNvSpPr>
          <p:nvPr>
            <p:ph type="title"/>
          </p:nvPr>
        </p:nvSpPr>
        <p:spPr>
          <a:xfrm>
            <a:off x="220374" y="559152"/>
            <a:ext cx="4766298" cy="233961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300" name="Body Level One…"/>
          <p:cNvSpPr txBox="1">
            <a:spLocks noGrp="1"/>
          </p:cNvSpPr>
          <p:nvPr>
            <p:ph type="body" idx="1"/>
          </p:nvPr>
        </p:nvSpPr>
        <p:spPr>
          <a:xfrm>
            <a:off x="0" y="0"/>
            <a:ext cx="10515600" cy="4351338"/>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9" name="Subtitle 2"/>
          <p:cNvSpPr txBox="1"/>
          <p:nvPr userDrawn="1"/>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21" name="Imag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345" y="6302190"/>
            <a:ext cx="2257505" cy="504801"/>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a:t>
            </a:r>
            <a:r>
              <a:rPr lang="fr-FR" sz="675" dirty="0"/>
              <a:t>2</a:t>
            </a:r>
            <a:r>
              <a:rPr sz="675" dirty="0"/>
              <a:t>.1</a:t>
            </a:r>
            <a:r>
              <a:rPr lang="fr-FR" sz="675" dirty="0"/>
              <a:t> RRT _Composition_Roles</a:t>
            </a:r>
            <a:endParaRPr sz="675" dirty="0"/>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24" name="Imag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53482" y="106374"/>
            <a:ext cx="987920" cy="88572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image" Target="../media/image15.pn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14.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18.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14.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5.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image" Target="../media/image14.png"/><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theme" Target="../theme/theme6.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6" Type="http://schemas.openxmlformats.org/officeDocument/2006/relationships/image" Target="../media/image15.png"/><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image" Target="../media/image14.png"/><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3" name="Picture 9" descr="Picture 9"/>
          <p:cNvPicPr>
            <a:picLocks noChangeAspect="1"/>
          </p:cNvPicPr>
          <p:nvPr/>
        </p:nvPicPr>
        <p:blipFill>
          <a:blip r:embed="rId14"/>
          <a:stretch>
            <a:fillRect/>
          </a:stretch>
        </p:blipFill>
        <p:spPr>
          <a:xfrm>
            <a:off x="-9625" y="-76485"/>
            <a:ext cx="12223381" cy="5582136"/>
          </a:xfrm>
          <a:prstGeom prst="rect">
            <a:avLst/>
          </a:prstGeom>
          <a:ln w="12700">
            <a:miter lim="400000"/>
          </a:ln>
        </p:spPr>
      </p:pic>
      <p:pic>
        <p:nvPicPr>
          <p:cNvPr id="4" name="Picture 6" descr="Picture 6"/>
          <p:cNvPicPr>
            <a:picLocks noChangeAspect="1"/>
          </p:cNvPicPr>
          <p:nvPr/>
        </p:nvPicPr>
        <p:blipFill>
          <a:blip r:embed="rId15"/>
          <a:stretch>
            <a:fillRect/>
          </a:stretch>
        </p:blipFill>
        <p:spPr>
          <a:xfrm>
            <a:off x="11358371" y="138176"/>
            <a:ext cx="685801" cy="711201"/>
          </a:xfrm>
          <a:prstGeom prst="rect">
            <a:avLst/>
          </a:prstGeom>
          <a:ln w="12700">
            <a:miter lim="400000"/>
          </a:ln>
        </p:spPr>
      </p:pic>
      <p:pic>
        <p:nvPicPr>
          <p:cNvPr id="5" name="Picture 2" descr="Picture 2"/>
          <p:cNvPicPr>
            <a:picLocks noChangeAspect="1"/>
          </p:cNvPicPr>
          <p:nvPr/>
        </p:nvPicPr>
        <p:blipFill>
          <a:blip r:embed="rId16"/>
          <a:stretch>
            <a:fillRect/>
          </a:stretch>
        </p:blipFill>
        <p:spPr>
          <a:xfrm>
            <a:off x="74344" y="6310303"/>
            <a:ext cx="1548718" cy="474296"/>
          </a:xfrm>
          <a:prstGeom prst="rect">
            <a:avLst/>
          </a:prstGeom>
          <a:ln w="12700">
            <a:miter lim="400000"/>
          </a:ln>
        </p:spPr>
      </p:pic>
      <p:sp>
        <p:nvSpPr>
          <p:cNvPr id="10"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1" name="TextBox 5"/>
          <p:cNvSpPr txBox="1"/>
          <p:nvPr/>
        </p:nvSpPr>
        <p:spPr>
          <a:xfrm>
            <a:off x="4400182" y="2325452"/>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4" name="Subtitle 5">
            <a:extLst>
              <a:ext uri="{FF2B5EF4-FFF2-40B4-BE49-F238E27FC236}">
                <a16:creationId xmlns:a16="http://schemas.microsoft.com/office/drawing/2014/main" id="{CD6A836F-D1F1-AC74-AEA5-BD9F98A64481}"/>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15" name="Subtitle 5">
            <a:extLst>
              <a:ext uri="{FF2B5EF4-FFF2-40B4-BE49-F238E27FC236}">
                <a16:creationId xmlns:a16="http://schemas.microsoft.com/office/drawing/2014/main" id="{FD83210D-C1C4-F4C3-92B9-DF323C720300}"/>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dirty="0"/>
              <a:t>RRT Training of Trainers Package</a:t>
            </a:r>
          </a:p>
        </p:txBody>
      </p:sp>
      <p:sp>
        <p:nvSpPr>
          <p:cNvPr id="16" name="Slide Number">
            <a:extLst>
              <a:ext uri="{FF2B5EF4-FFF2-40B4-BE49-F238E27FC236}">
                <a16:creationId xmlns:a16="http://schemas.microsoft.com/office/drawing/2014/main" id="{FF4A2430-289A-4991-5E46-85EE66F1C55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6" r:id="rId3"/>
    <p:sldLayoutId id="2147483658" r:id="rId4"/>
    <p:sldLayoutId id="2147483659" r:id="rId5"/>
    <p:sldLayoutId id="2147483661" r:id="rId6"/>
    <p:sldLayoutId id="2147483765" r:id="rId7"/>
    <p:sldLayoutId id="2147483766" r:id="rId8"/>
    <p:sldLayoutId id="2147483667" r:id="rId9"/>
    <p:sldLayoutId id="2147483668" r:id="rId10"/>
    <p:sldLayoutId id="2147483767" r:id="rId11"/>
    <p:sldLayoutId id="2147483768" r:id="rId12"/>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p:titleStyle>
    <p:bodyStyle>
      <a:lvl1pPr marL="342900" marR="0" indent="-342900" algn="l" defTabSz="914400" rtl="0" latinLnBrk="0">
        <a:lnSpc>
          <a:spcPct val="100000"/>
        </a:lnSpc>
        <a:spcBef>
          <a:spcPts val="700"/>
        </a:spcBef>
        <a:spcAft>
          <a:spcPts val="0"/>
        </a:spcAft>
        <a:buClrTx/>
        <a:buSzPts val="3200"/>
        <a:buFont typeface="Arial"/>
        <a:buChar char="•"/>
        <a:tabLst/>
        <a:defRPr sz="3200" b="0" i="0" u="none" strike="noStrike" cap="none" spc="0" baseline="0">
          <a:solidFill>
            <a:srgbClr val="10253F"/>
          </a:solidFill>
          <a:uFillTx/>
          <a:latin typeface="+mn-lt"/>
          <a:ea typeface="+mn-ea"/>
          <a:cs typeface="+mn-cs"/>
          <a:sym typeface="Source Sans Pro Regular"/>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76A51-A00A-48C3-AB2F-BFE64D3DD4DF}" type="datetimeFigureOut">
              <a:rPr lang="en-US" smtClean="0"/>
              <a:t>7/13/2023</a:t>
            </a:fld>
            <a:endParaRPr lang="en-US"/>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B26A8-061A-4401-B434-5ED09F43B529}" type="slidenum">
              <a:rPr lang="en-US" smtClean="0"/>
              <a:t>‹#›</a:t>
            </a:fld>
            <a:endParaRPr lang="en-US"/>
          </a:p>
        </p:txBody>
      </p:sp>
    </p:spTree>
    <p:extLst>
      <p:ext uri="{BB962C8B-B14F-4D97-AF65-F5344CB8AC3E}">
        <p14:creationId xmlns:p14="http://schemas.microsoft.com/office/powerpoint/2010/main" val="290668696"/>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609600" y="1600200"/>
            <a:ext cx="109728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844800" y="6356354"/>
            <a:ext cx="6197600" cy="365125"/>
          </a:xfrm>
          <a:prstGeom prst="rect">
            <a:avLst/>
          </a:prstGeom>
        </p:spPr>
        <p:txBody>
          <a:bodyPr vert="horz" wrap="square" lIns="91440" tIns="45720" rIns="91440" bIns="45720" numCol="1" rtlCol="0" anchor="ctr" anchorCtr="0" compatLnSpc="1">
            <a:prstTxWarp prst="textNoShape">
              <a:avLst/>
            </a:prstTxWarp>
          </a:bodyPr>
          <a:lstStyle>
            <a:lvl1pPr algn="ctr">
              <a:defRPr sz="1100">
                <a:solidFill>
                  <a:srgbClr val="898989"/>
                </a:solidFill>
              </a:defRPr>
            </a:lvl1pPr>
          </a:lstStyle>
          <a:p>
            <a:pPr hangingPunct="1">
              <a:defRPr/>
            </a:pPr>
            <a:r>
              <a:rPr lang="fr" kern="1200">
                <a:ea typeface="+mn-ea"/>
                <a:cs typeface="+mn-cs"/>
              </a:rPr>
              <a:t>Rapid Response Teams Training</a:t>
            </a:r>
          </a:p>
        </p:txBody>
      </p:sp>
      <p:sp>
        <p:nvSpPr>
          <p:cNvPr id="6" name="Slide Number Placeholder 5"/>
          <p:cNvSpPr>
            <a:spLocks noGrp="1"/>
          </p:cNvSpPr>
          <p:nvPr>
            <p:ph type="sldNum" sz="quarter" idx="4"/>
          </p:nvPr>
        </p:nvSpPr>
        <p:spPr>
          <a:xfrm>
            <a:off x="11336867" y="6481767"/>
            <a:ext cx="812800" cy="365125"/>
          </a:xfrm>
          <a:prstGeom prst="rect">
            <a:avLst/>
          </a:prstGeom>
        </p:spPr>
        <p:txBody>
          <a:bodyPr vert="horz" wrap="square" lIns="91440" tIns="45720" rIns="91440" bIns="45720" numCol="1" rtlCol="0" anchor="ctr" anchorCtr="0" compatLnSpc="1">
            <a:prstTxWarp prst="textNoShape">
              <a:avLst/>
            </a:prstTxWarp>
          </a:bodyPr>
          <a:lstStyle>
            <a:lvl1pPr algn="r">
              <a:defRPr sz="1100">
                <a:solidFill>
                  <a:srgbClr val="898989"/>
                </a:solidFill>
              </a:defRPr>
            </a:lvl1pPr>
          </a:lstStyle>
          <a:p>
            <a:pPr hangingPunct="1"/>
            <a:fld id="{264479D6-E1AD-4E5B-A4F8-2E59461ED891}" type="slidenum">
              <a:rPr lang="en-US" kern="1200">
                <a:ea typeface="+mn-ea"/>
                <a:cs typeface="+mn-cs"/>
              </a:rPr>
              <a:pPr hangingPunct="1"/>
              <a:t>‹#›</a:t>
            </a:fld>
            <a:endParaRPr lang="en-US" kern="1200">
              <a:ea typeface="+mn-ea"/>
              <a:cs typeface="+mn-cs"/>
            </a:endParaRPr>
          </a:p>
        </p:txBody>
      </p:sp>
      <p:sp>
        <p:nvSpPr>
          <p:cNvPr id="7" name="Subtitle 2"/>
          <p:cNvSpPr txBox="1">
            <a:spLocks/>
          </p:cNvSpPr>
          <p:nvPr userDrawn="1"/>
        </p:nvSpPr>
        <p:spPr>
          <a:xfrm>
            <a:off x="2946400" y="6176963"/>
            <a:ext cx="56896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 sz="13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12192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hangingPunct="1"/>
            <a:endParaRPr lang="en-US" sz="1300" kern="1200">
              <a:solidFill>
                <a:srgbClr val="FFFFFF"/>
              </a:solidFill>
              <a:ea typeface="+mn-ea"/>
              <a:cs typeface="Calibri" pitchFamily="34" charset="0"/>
              <a:sym typeface="Calibri" pitchFamily="34" charset="0"/>
            </a:endParaRPr>
          </a:p>
        </p:txBody>
      </p:sp>
      <p:sp>
        <p:nvSpPr>
          <p:cNvPr id="9" name="Slide Number Placeholder 5"/>
          <p:cNvSpPr txBox="1">
            <a:spLocks/>
          </p:cNvSpPr>
          <p:nvPr userDrawn="1"/>
        </p:nvSpPr>
        <p:spPr>
          <a:xfrm>
            <a:off x="11480800" y="6330331"/>
            <a:ext cx="8128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400" kern="1200">
                <a:solidFill>
                  <a:prstClr val="white"/>
                </a:solidFill>
                <a:ea typeface="+mn-ea"/>
              </a:rPr>
              <a:pPr eaLnBrk="1" hangingPunct="1"/>
              <a:t>‹#›</a:t>
            </a:fld>
            <a:endParaRPr lang="en-US" sz="1400" kern="1200">
              <a:solidFill>
                <a:prstClr val="white"/>
              </a:solidFill>
              <a:ea typeface="+mn-ea"/>
            </a:endParaRPr>
          </a:p>
        </p:txBody>
      </p:sp>
      <p:grpSp>
        <p:nvGrpSpPr>
          <p:cNvPr id="1033" name="Group 147"/>
          <p:cNvGrpSpPr>
            <a:grpSpLocks noChangeAspect="1"/>
          </p:cNvGrpSpPr>
          <p:nvPr userDrawn="1"/>
        </p:nvGrpSpPr>
        <p:grpSpPr bwMode="auto">
          <a:xfrm>
            <a:off x="177800" y="6173788"/>
            <a:ext cx="215900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hangingPunct="1"/>
              <a:endParaRPr lang="en-US" sz="1600" kern="1200">
                <a:solidFill>
                  <a:prstClr val="black"/>
                </a:solidFill>
                <a:ea typeface="+mn-ea"/>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843309" y="0"/>
            <a:ext cx="1224000" cy="1224000"/>
          </a:xfrm>
          <a:prstGeom prst="rect">
            <a:avLst/>
          </a:prstGeom>
        </p:spPr>
      </p:pic>
    </p:spTree>
    <p:extLst>
      <p:ext uri="{BB962C8B-B14F-4D97-AF65-F5344CB8AC3E}">
        <p14:creationId xmlns:p14="http://schemas.microsoft.com/office/powerpoint/2010/main" val="243516072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txStyles>
    <p:titleStyle>
      <a:lvl1pPr algn="ctr" rtl="0"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632523"/>
          </a:solidFill>
          <a:latin typeface="Arial" charset="0"/>
          <a:cs typeface="Arial" charset="0"/>
        </a:defRPr>
      </a:lvl2pPr>
      <a:lvl3pPr algn="ctr" rtl="0" eaLnBrk="0" fontAlgn="base" hangingPunct="0">
        <a:spcBef>
          <a:spcPct val="0"/>
        </a:spcBef>
        <a:spcAft>
          <a:spcPct val="0"/>
        </a:spcAft>
        <a:defRPr sz="4000">
          <a:solidFill>
            <a:srgbClr val="632523"/>
          </a:solidFill>
          <a:latin typeface="Arial" charset="0"/>
          <a:cs typeface="Arial" charset="0"/>
        </a:defRPr>
      </a:lvl3pPr>
      <a:lvl4pPr algn="ctr" rtl="0" eaLnBrk="0" fontAlgn="base" hangingPunct="0">
        <a:spcBef>
          <a:spcPct val="0"/>
        </a:spcBef>
        <a:spcAft>
          <a:spcPct val="0"/>
        </a:spcAft>
        <a:defRPr sz="4000">
          <a:solidFill>
            <a:srgbClr val="632523"/>
          </a:solidFill>
          <a:latin typeface="Arial" charset="0"/>
          <a:cs typeface="Arial" charset="0"/>
        </a:defRPr>
      </a:lvl4pPr>
      <a:lvl5pPr algn="ctr" rtl="0" eaLnBrk="0" fontAlgn="base" hangingPunct="0">
        <a:spcBef>
          <a:spcPct val="0"/>
        </a:spcBef>
        <a:spcAft>
          <a:spcPct val="0"/>
        </a:spcAft>
        <a:defRPr sz="4000">
          <a:solidFill>
            <a:srgbClr val="632523"/>
          </a:solidFill>
          <a:latin typeface="Arial" charset="0"/>
          <a:cs typeface="Arial" charset="0"/>
        </a:defRPr>
      </a:lvl5pPr>
      <a:lvl6pPr marL="411480" algn="ctr" rtl="0" fontAlgn="base">
        <a:spcBef>
          <a:spcPct val="0"/>
        </a:spcBef>
        <a:spcAft>
          <a:spcPct val="0"/>
        </a:spcAft>
        <a:defRPr sz="4000">
          <a:solidFill>
            <a:srgbClr val="632523"/>
          </a:solidFill>
          <a:latin typeface="Arial" charset="0"/>
          <a:cs typeface="Arial" charset="0"/>
        </a:defRPr>
      </a:lvl6pPr>
      <a:lvl7pPr marL="822960" algn="ctr" rtl="0" fontAlgn="base">
        <a:spcBef>
          <a:spcPct val="0"/>
        </a:spcBef>
        <a:spcAft>
          <a:spcPct val="0"/>
        </a:spcAft>
        <a:defRPr sz="4000">
          <a:solidFill>
            <a:srgbClr val="632523"/>
          </a:solidFill>
          <a:latin typeface="Arial" charset="0"/>
          <a:cs typeface="Arial" charset="0"/>
        </a:defRPr>
      </a:lvl7pPr>
      <a:lvl8pPr marL="1234440" algn="ctr" rtl="0" fontAlgn="base">
        <a:spcBef>
          <a:spcPct val="0"/>
        </a:spcBef>
        <a:spcAft>
          <a:spcPct val="0"/>
        </a:spcAft>
        <a:defRPr sz="4000">
          <a:solidFill>
            <a:srgbClr val="632523"/>
          </a:solidFill>
          <a:latin typeface="Arial" charset="0"/>
          <a:cs typeface="Arial" charset="0"/>
        </a:defRPr>
      </a:lvl8pPr>
      <a:lvl9pPr marL="1645920" algn="ctr" rtl="0" fontAlgn="base">
        <a:spcBef>
          <a:spcPct val="0"/>
        </a:spcBef>
        <a:spcAft>
          <a:spcPct val="0"/>
        </a:spcAft>
        <a:defRPr sz="4000">
          <a:solidFill>
            <a:srgbClr val="632523"/>
          </a:solidFill>
          <a:latin typeface="Arial" charset="0"/>
          <a:cs typeface="Arial" charset="0"/>
        </a:defRPr>
      </a:lvl9pPr>
    </p:titleStyle>
    <p:body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00" kern="1200">
          <a:solidFill>
            <a:schemeClr val="tx1"/>
          </a:solidFill>
          <a:latin typeface="+mn-lt"/>
          <a:ea typeface="+mn-ea"/>
          <a:cs typeface="+mn-cs"/>
        </a:defRPr>
      </a:lvl1pPr>
      <a:lvl2pPr marL="411480" algn="l" defTabSz="822960" rtl="0" eaLnBrk="1" latinLnBrk="0" hangingPunct="1">
        <a:defRPr sz="1600" kern="1200">
          <a:solidFill>
            <a:schemeClr val="tx1"/>
          </a:solidFill>
          <a:latin typeface="+mn-lt"/>
          <a:ea typeface="+mn-ea"/>
          <a:cs typeface="+mn-cs"/>
        </a:defRPr>
      </a:lvl2pPr>
      <a:lvl3pPr marL="822960" algn="l" defTabSz="822960" rtl="0" eaLnBrk="1" latinLnBrk="0" hangingPunct="1">
        <a:defRPr sz="1600" kern="1200">
          <a:solidFill>
            <a:schemeClr val="tx1"/>
          </a:solidFill>
          <a:latin typeface="+mn-lt"/>
          <a:ea typeface="+mn-ea"/>
          <a:cs typeface="+mn-cs"/>
        </a:defRPr>
      </a:lvl3pPr>
      <a:lvl4pPr marL="1234440" algn="l" defTabSz="822960" rtl="0" eaLnBrk="1" latinLnBrk="0" hangingPunct="1">
        <a:defRPr sz="1600" kern="1200">
          <a:solidFill>
            <a:schemeClr val="tx1"/>
          </a:solidFill>
          <a:latin typeface="+mn-lt"/>
          <a:ea typeface="+mn-ea"/>
          <a:cs typeface="+mn-cs"/>
        </a:defRPr>
      </a:lvl4pPr>
      <a:lvl5pPr marL="1645920" algn="l" defTabSz="822960" rtl="0" eaLnBrk="1" latinLnBrk="0" hangingPunct="1">
        <a:defRPr sz="1600" kern="1200">
          <a:solidFill>
            <a:schemeClr val="tx1"/>
          </a:solidFill>
          <a:latin typeface="+mn-lt"/>
          <a:ea typeface="+mn-ea"/>
          <a:cs typeface="+mn-cs"/>
        </a:defRPr>
      </a:lvl5pPr>
      <a:lvl6pPr marL="2057400" algn="l" defTabSz="822960" rtl="0" eaLnBrk="1" latinLnBrk="0" hangingPunct="1">
        <a:defRPr sz="1600" kern="1200">
          <a:solidFill>
            <a:schemeClr val="tx1"/>
          </a:solidFill>
          <a:latin typeface="+mn-lt"/>
          <a:ea typeface="+mn-ea"/>
          <a:cs typeface="+mn-cs"/>
        </a:defRPr>
      </a:lvl6pPr>
      <a:lvl7pPr marL="2468880" algn="l" defTabSz="822960" rtl="0" eaLnBrk="1" latinLnBrk="0" hangingPunct="1">
        <a:defRPr sz="1600" kern="1200">
          <a:solidFill>
            <a:schemeClr val="tx1"/>
          </a:solidFill>
          <a:latin typeface="+mn-lt"/>
          <a:ea typeface="+mn-ea"/>
          <a:cs typeface="+mn-cs"/>
        </a:defRPr>
      </a:lvl7pPr>
      <a:lvl8pPr marL="2880360" algn="l" defTabSz="822960" rtl="0" eaLnBrk="1" latinLnBrk="0" hangingPunct="1">
        <a:defRPr sz="1600" kern="1200">
          <a:solidFill>
            <a:schemeClr val="tx1"/>
          </a:solidFill>
          <a:latin typeface="+mn-lt"/>
          <a:ea typeface="+mn-ea"/>
          <a:cs typeface="+mn-cs"/>
        </a:defRPr>
      </a:lvl8pPr>
      <a:lvl9pPr marL="3291840" algn="l" defTabSz="822960"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609600" y="1600200"/>
            <a:ext cx="109728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844800" y="6356355"/>
            <a:ext cx="6197600" cy="365125"/>
          </a:xfrm>
          <a:prstGeom prst="rect">
            <a:avLst/>
          </a:prstGeom>
        </p:spPr>
        <p:txBody>
          <a:bodyPr vert="horz" wrap="square" lIns="91440" tIns="45720" rIns="91440" bIns="45720" numCol="1" rtlCol="0" anchor="ctr" anchorCtr="0" compatLnSpc="1">
            <a:prstTxWarp prst="textNoShape">
              <a:avLst/>
            </a:prstTxWarp>
          </a:bodyPr>
          <a:lstStyle>
            <a:lvl1pPr algn="ctr">
              <a:defRPr sz="917">
                <a:solidFill>
                  <a:srgbClr val="898989"/>
                </a:solidFill>
              </a:defRPr>
            </a:lvl1pPr>
          </a:lstStyle>
          <a:p>
            <a:pPr hangingPunct="1">
              <a:defRPr/>
            </a:pPr>
            <a:r>
              <a:rPr lang="fr" kern="1200">
                <a:ea typeface="+mn-ea"/>
                <a:cs typeface="+mn-cs"/>
              </a:rPr>
              <a:t>Rapid Response Teams Training</a:t>
            </a:r>
          </a:p>
        </p:txBody>
      </p:sp>
      <p:sp>
        <p:nvSpPr>
          <p:cNvPr id="6" name="Slide Number Placeholder 5"/>
          <p:cNvSpPr>
            <a:spLocks noGrp="1"/>
          </p:cNvSpPr>
          <p:nvPr>
            <p:ph type="sldNum" sz="quarter" idx="4"/>
          </p:nvPr>
        </p:nvSpPr>
        <p:spPr>
          <a:xfrm>
            <a:off x="11336867" y="6481768"/>
            <a:ext cx="812800" cy="365125"/>
          </a:xfrm>
          <a:prstGeom prst="rect">
            <a:avLst/>
          </a:prstGeom>
        </p:spPr>
        <p:txBody>
          <a:bodyPr vert="horz" wrap="square" lIns="91440" tIns="45720" rIns="91440" bIns="45720" numCol="1" rtlCol="0" anchor="ctr" anchorCtr="0" compatLnSpc="1">
            <a:prstTxWarp prst="textNoShape">
              <a:avLst/>
            </a:prstTxWarp>
          </a:bodyPr>
          <a:lstStyle>
            <a:lvl1pPr algn="r">
              <a:defRPr sz="917">
                <a:solidFill>
                  <a:srgbClr val="898989"/>
                </a:solidFill>
              </a:defRPr>
            </a:lvl1pPr>
          </a:lstStyle>
          <a:p>
            <a:pPr hangingPunct="1"/>
            <a:fld id="{264479D6-E1AD-4E5B-A4F8-2E59461ED891}" type="slidenum">
              <a:rPr lang="en-US" kern="1200">
                <a:ea typeface="+mn-ea"/>
                <a:cs typeface="+mn-cs"/>
              </a:rPr>
              <a:pPr hangingPunct="1"/>
              <a:t>‹#›</a:t>
            </a:fld>
            <a:endParaRPr lang="en-US" kern="1200">
              <a:ea typeface="+mn-ea"/>
              <a:cs typeface="+mn-cs"/>
            </a:endParaRPr>
          </a:p>
        </p:txBody>
      </p:sp>
      <p:sp>
        <p:nvSpPr>
          <p:cNvPr id="7" name="Subtitle 2"/>
          <p:cNvSpPr txBox="1">
            <a:spLocks/>
          </p:cNvSpPr>
          <p:nvPr userDrawn="1"/>
        </p:nvSpPr>
        <p:spPr>
          <a:xfrm>
            <a:off x="2946400" y="6176963"/>
            <a:ext cx="56896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 sz="1083">
                <a:solidFill>
                  <a:srgbClr val="FFFFFF"/>
                </a:solidFill>
                <a:ea typeface="Calibri"/>
              </a:rPr>
              <a:t>Rapid Response Teams Training</a:t>
            </a:r>
          </a:p>
        </p:txBody>
      </p:sp>
      <p:sp>
        <p:nvSpPr>
          <p:cNvPr id="1031" name="Shape 148"/>
          <p:cNvSpPr>
            <a:spLocks noChangeArrowheads="1"/>
          </p:cNvSpPr>
          <p:nvPr userDrawn="1"/>
        </p:nvSpPr>
        <p:spPr bwMode="auto">
          <a:xfrm>
            <a:off x="0" y="6096000"/>
            <a:ext cx="12192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hangingPunct="1"/>
            <a:endParaRPr lang="en-US" sz="1083" kern="1200">
              <a:solidFill>
                <a:srgbClr val="FFFFFF"/>
              </a:solidFill>
              <a:ea typeface="+mn-ea"/>
              <a:cs typeface="Calibri" pitchFamily="34" charset="0"/>
              <a:sym typeface="Calibri" pitchFamily="34" charset="0"/>
            </a:endParaRPr>
          </a:p>
        </p:txBody>
      </p:sp>
      <p:sp>
        <p:nvSpPr>
          <p:cNvPr id="9" name="Slide Number Placeholder 5"/>
          <p:cNvSpPr txBox="1">
            <a:spLocks/>
          </p:cNvSpPr>
          <p:nvPr userDrawn="1"/>
        </p:nvSpPr>
        <p:spPr>
          <a:xfrm>
            <a:off x="11480800" y="6330332"/>
            <a:ext cx="8128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167" kern="1200">
                <a:solidFill>
                  <a:prstClr val="white"/>
                </a:solidFill>
                <a:ea typeface="+mn-ea"/>
              </a:rPr>
              <a:pPr eaLnBrk="1" hangingPunct="1"/>
              <a:t>‹#›</a:t>
            </a:fld>
            <a:endParaRPr lang="en-US" sz="1167" kern="1200">
              <a:solidFill>
                <a:prstClr val="white"/>
              </a:solidFill>
              <a:ea typeface="+mn-ea"/>
            </a:endParaRPr>
          </a:p>
        </p:txBody>
      </p:sp>
      <p:grpSp>
        <p:nvGrpSpPr>
          <p:cNvPr id="1033" name="Group 147"/>
          <p:cNvGrpSpPr>
            <a:grpSpLocks noChangeAspect="1"/>
          </p:cNvGrpSpPr>
          <p:nvPr userDrawn="1"/>
        </p:nvGrpSpPr>
        <p:grpSpPr bwMode="auto">
          <a:xfrm>
            <a:off x="177800" y="6173788"/>
            <a:ext cx="215900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hangingPunct="1"/>
              <a:endParaRPr lang="en-US" sz="1333" kern="1200">
                <a:solidFill>
                  <a:prstClr val="black"/>
                </a:solidFill>
                <a:ea typeface="+mn-ea"/>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843309" y="0"/>
            <a:ext cx="1224000" cy="1224000"/>
          </a:xfrm>
          <a:prstGeom prst="rect">
            <a:avLst/>
          </a:prstGeom>
        </p:spPr>
      </p:pic>
    </p:spTree>
    <p:extLst>
      <p:ext uri="{BB962C8B-B14F-4D97-AF65-F5344CB8AC3E}">
        <p14:creationId xmlns:p14="http://schemas.microsoft.com/office/powerpoint/2010/main" val="40928953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xStyles>
    <p:titleStyle>
      <a:lvl1pPr algn="ctr" rtl="0" eaLnBrk="0" fontAlgn="base" hangingPunct="0">
        <a:spcBef>
          <a:spcPct val="0"/>
        </a:spcBef>
        <a:spcAft>
          <a:spcPct val="0"/>
        </a:spcAft>
        <a:defRPr sz="2417"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333">
          <a:solidFill>
            <a:srgbClr val="632523"/>
          </a:solidFill>
          <a:latin typeface="Arial" charset="0"/>
          <a:cs typeface="Arial" charset="0"/>
        </a:defRPr>
      </a:lvl2pPr>
      <a:lvl3pPr algn="ctr" rtl="0" eaLnBrk="0" fontAlgn="base" hangingPunct="0">
        <a:spcBef>
          <a:spcPct val="0"/>
        </a:spcBef>
        <a:spcAft>
          <a:spcPct val="0"/>
        </a:spcAft>
        <a:defRPr sz="3333">
          <a:solidFill>
            <a:srgbClr val="632523"/>
          </a:solidFill>
          <a:latin typeface="Arial" charset="0"/>
          <a:cs typeface="Arial" charset="0"/>
        </a:defRPr>
      </a:lvl3pPr>
      <a:lvl4pPr algn="ctr" rtl="0" eaLnBrk="0" fontAlgn="base" hangingPunct="0">
        <a:spcBef>
          <a:spcPct val="0"/>
        </a:spcBef>
        <a:spcAft>
          <a:spcPct val="0"/>
        </a:spcAft>
        <a:defRPr sz="3333">
          <a:solidFill>
            <a:srgbClr val="632523"/>
          </a:solidFill>
          <a:latin typeface="Arial" charset="0"/>
          <a:cs typeface="Arial" charset="0"/>
        </a:defRPr>
      </a:lvl4pPr>
      <a:lvl5pPr algn="ctr" rtl="0" eaLnBrk="0" fontAlgn="base" hangingPunct="0">
        <a:spcBef>
          <a:spcPct val="0"/>
        </a:spcBef>
        <a:spcAft>
          <a:spcPct val="0"/>
        </a:spcAft>
        <a:defRPr sz="3333">
          <a:solidFill>
            <a:srgbClr val="632523"/>
          </a:solidFill>
          <a:latin typeface="Arial" charset="0"/>
          <a:cs typeface="Arial" charset="0"/>
        </a:defRPr>
      </a:lvl5pPr>
      <a:lvl6pPr marL="342886" algn="ctr" rtl="0" fontAlgn="base">
        <a:spcBef>
          <a:spcPct val="0"/>
        </a:spcBef>
        <a:spcAft>
          <a:spcPct val="0"/>
        </a:spcAft>
        <a:defRPr sz="3333">
          <a:solidFill>
            <a:srgbClr val="632523"/>
          </a:solidFill>
          <a:latin typeface="Arial" charset="0"/>
          <a:cs typeface="Arial" charset="0"/>
        </a:defRPr>
      </a:lvl6pPr>
      <a:lvl7pPr marL="685773" algn="ctr" rtl="0" fontAlgn="base">
        <a:spcBef>
          <a:spcPct val="0"/>
        </a:spcBef>
        <a:spcAft>
          <a:spcPct val="0"/>
        </a:spcAft>
        <a:defRPr sz="3333">
          <a:solidFill>
            <a:srgbClr val="632523"/>
          </a:solidFill>
          <a:latin typeface="Arial" charset="0"/>
          <a:cs typeface="Arial" charset="0"/>
        </a:defRPr>
      </a:lvl7pPr>
      <a:lvl8pPr marL="1028659" algn="ctr" rtl="0" fontAlgn="base">
        <a:spcBef>
          <a:spcPct val="0"/>
        </a:spcBef>
        <a:spcAft>
          <a:spcPct val="0"/>
        </a:spcAft>
        <a:defRPr sz="3333">
          <a:solidFill>
            <a:srgbClr val="632523"/>
          </a:solidFill>
          <a:latin typeface="Arial" charset="0"/>
          <a:cs typeface="Arial" charset="0"/>
        </a:defRPr>
      </a:lvl8pPr>
      <a:lvl9pPr marL="1371545" algn="ctr" rtl="0" fontAlgn="base">
        <a:spcBef>
          <a:spcPct val="0"/>
        </a:spcBef>
        <a:spcAft>
          <a:spcPct val="0"/>
        </a:spcAft>
        <a:defRPr sz="3333">
          <a:solidFill>
            <a:srgbClr val="632523"/>
          </a:solidFill>
          <a:latin typeface="Arial" charset="0"/>
          <a:cs typeface="Arial" charset="0"/>
        </a:defRPr>
      </a:lvl9pPr>
    </p:titleStyle>
    <p:bodyStyle>
      <a:lvl1pPr marL="257165" indent="-257165" algn="l" rtl="0" eaLnBrk="0" fontAlgn="base" hangingPunct="0">
        <a:spcBef>
          <a:spcPct val="20000"/>
        </a:spcBef>
        <a:spcAft>
          <a:spcPct val="0"/>
        </a:spcAft>
        <a:buFont typeface="Arial" charset="0"/>
        <a:buChar char="•"/>
        <a:defRPr sz="1500" kern="1200">
          <a:solidFill>
            <a:srgbClr val="10253F"/>
          </a:solidFill>
          <a:latin typeface="Arial" pitchFamily="34" charset="0"/>
          <a:ea typeface="+mn-ea"/>
          <a:cs typeface="Arial" pitchFamily="34" charset="0"/>
        </a:defRPr>
      </a:lvl1pPr>
      <a:lvl2pPr marL="557190" indent="-214304" algn="l" rtl="0"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2pPr>
      <a:lvl3pPr marL="857216" indent="-171443" algn="l" rtl="0"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3pPr>
      <a:lvl4pPr marL="1200102" indent="-171443" algn="l" rtl="0"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4pPr>
      <a:lvl5pPr marL="1542988" indent="-171443" algn="l" rtl="0"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5pPr>
      <a:lvl6pPr marL="1885875"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61"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47"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33"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3" rtl="0" eaLnBrk="1" latinLnBrk="0" hangingPunct="1">
        <a:defRPr sz="1333" kern="1200">
          <a:solidFill>
            <a:schemeClr val="tx1"/>
          </a:solidFill>
          <a:latin typeface="+mn-lt"/>
          <a:ea typeface="+mn-ea"/>
          <a:cs typeface="+mn-cs"/>
        </a:defRPr>
      </a:lvl1pPr>
      <a:lvl2pPr marL="342886" algn="l" defTabSz="685773" rtl="0" eaLnBrk="1" latinLnBrk="0" hangingPunct="1">
        <a:defRPr sz="1333" kern="1200">
          <a:solidFill>
            <a:schemeClr val="tx1"/>
          </a:solidFill>
          <a:latin typeface="+mn-lt"/>
          <a:ea typeface="+mn-ea"/>
          <a:cs typeface="+mn-cs"/>
        </a:defRPr>
      </a:lvl2pPr>
      <a:lvl3pPr marL="685773" algn="l" defTabSz="685773" rtl="0" eaLnBrk="1" latinLnBrk="0" hangingPunct="1">
        <a:defRPr sz="1333" kern="1200">
          <a:solidFill>
            <a:schemeClr val="tx1"/>
          </a:solidFill>
          <a:latin typeface="+mn-lt"/>
          <a:ea typeface="+mn-ea"/>
          <a:cs typeface="+mn-cs"/>
        </a:defRPr>
      </a:lvl3pPr>
      <a:lvl4pPr marL="1028659" algn="l" defTabSz="685773" rtl="0" eaLnBrk="1" latinLnBrk="0" hangingPunct="1">
        <a:defRPr sz="1333" kern="1200">
          <a:solidFill>
            <a:schemeClr val="tx1"/>
          </a:solidFill>
          <a:latin typeface="+mn-lt"/>
          <a:ea typeface="+mn-ea"/>
          <a:cs typeface="+mn-cs"/>
        </a:defRPr>
      </a:lvl4pPr>
      <a:lvl5pPr marL="1371545" algn="l" defTabSz="685773" rtl="0" eaLnBrk="1" latinLnBrk="0" hangingPunct="1">
        <a:defRPr sz="1333" kern="1200">
          <a:solidFill>
            <a:schemeClr val="tx1"/>
          </a:solidFill>
          <a:latin typeface="+mn-lt"/>
          <a:ea typeface="+mn-ea"/>
          <a:cs typeface="+mn-cs"/>
        </a:defRPr>
      </a:lvl5pPr>
      <a:lvl6pPr marL="1714431" algn="l" defTabSz="685773" rtl="0" eaLnBrk="1" latinLnBrk="0" hangingPunct="1">
        <a:defRPr sz="1333" kern="1200">
          <a:solidFill>
            <a:schemeClr val="tx1"/>
          </a:solidFill>
          <a:latin typeface="+mn-lt"/>
          <a:ea typeface="+mn-ea"/>
          <a:cs typeface="+mn-cs"/>
        </a:defRPr>
      </a:lvl6pPr>
      <a:lvl7pPr marL="2057318" algn="l" defTabSz="685773" rtl="0" eaLnBrk="1" latinLnBrk="0" hangingPunct="1">
        <a:defRPr sz="1333" kern="1200">
          <a:solidFill>
            <a:schemeClr val="tx1"/>
          </a:solidFill>
          <a:latin typeface="+mn-lt"/>
          <a:ea typeface="+mn-ea"/>
          <a:cs typeface="+mn-cs"/>
        </a:defRPr>
      </a:lvl7pPr>
      <a:lvl8pPr marL="2400204" algn="l" defTabSz="685773" rtl="0" eaLnBrk="1" latinLnBrk="0" hangingPunct="1">
        <a:defRPr sz="1333" kern="1200">
          <a:solidFill>
            <a:schemeClr val="tx1"/>
          </a:solidFill>
          <a:latin typeface="+mn-lt"/>
          <a:ea typeface="+mn-ea"/>
          <a:cs typeface="+mn-cs"/>
        </a:defRPr>
      </a:lvl8pPr>
      <a:lvl9pPr marL="2743090" algn="l" defTabSz="685773" rtl="0" eaLnBrk="1" latinLnBrk="0" hangingPunct="1">
        <a:defRPr sz="1333"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609600" y="1600200"/>
            <a:ext cx="109728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844800" y="6356352"/>
            <a:ext cx="6197600" cy="365125"/>
          </a:xfrm>
          <a:prstGeom prst="rect">
            <a:avLst/>
          </a:prstGeom>
        </p:spPr>
        <p:txBody>
          <a:bodyPr vert="horz" wrap="square" lIns="91440" tIns="45720" rIns="91440" bIns="45720" numCol="1" rtlCol="0" anchor="ctr" anchorCtr="0" compatLnSpc="1">
            <a:prstTxWarp prst="textNoShape">
              <a:avLst/>
            </a:prstTxWarp>
          </a:bodyPr>
          <a:lstStyle>
            <a:lvl1pPr algn="ctr">
              <a:defRPr sz="1440">
                <a:solidFill>
                  <a:srgbClr val="898989"/>
                </a:solidFill>
              </a:defRPr>
            </a:lvl1pPr>
          </a:lstStyle>
          <a:p>
            <a:pPr hangingPunct="1">
              <a:defRPr/>
            </a:pPr>
            <a:r>
              <a:rPr lang="fr" kern="1200">
                <a:ea typeface="+mn-ea"/>
                <a:cs typeface="+mn-cs"/>
              </a:rPr>
              <a:t>Rapid Response Teams Training</a:t>
            </a:r>
          </a:p>
        </p:txBody>
      </p:sp>
      <p:sp>
        <p:nvSpPr>
          <p:cNvPr id="6" name="Slide Number Placeholder 5"/>
          <p:cNvSpPr>
            <a:spLocks noGrp="1"/>
          </p:cNvSpPr>
          <p:nvPr>
            <p:ph type="sldNum" sz="quarter" idx="4"/>
          </p:nvPr>
        </p:nvSpPr>
        <p:spPr>
          <a:xfrm>
            <a:off x="11336867" y="6481765"/>
            <a:ext cx="812800" cy="365125"/>
          </a:xfrm>
          <a:prstGeom prst="rect">
            <a:avLst/>
          </a:prstGeom>
        </p:spPr>
        <p:txBody>
          <a:bodyPr vert="horz" wrap="square" lIns="91440" tIns="45720" rIns="91440" bIns="45720" numCol="1" rtlCol="0" anchor="ctr" anchorCtr="0" compatLnSpc="1">
            <a:prstTxWarp prst="textNoShape">
              <a:avLst/>
            </a:prstTxWarp>
          </a:bodyPr>
          <a:lstStyle>
            <a:lvl1pPr algn="r">
              <a:defRPr sz="1440">
                <a:solidFill>
                  <a:srgbClr val="898989"/>
                </a:solidFill>
              </a:defRPr>
            </a:lvl1pPr>
          </a:lstStyle>
          <a:p>
            <a:pPr hangingPunct="1"/>
            <a:fld id="{264479D6-E1AD-4E5B-A4F8-2E59461ED891}" type="slidenum">
              <a:rPr lang="en-US" kern="1200">
                <a:ea typeface="+mn-ea"/>
                <a:cs typeface="+mn-cs"/>
              </a:rPr>
              <a:pPr hangingPunct="1"/>
              <a:t>‹#›</a:t>
            </a:fld>
            <a:endParaRPr lang="en-US" kern="1200">
              <a:ea typeface="+mn-ea"/>
              <a:cs typeface="+mn-cs"/>
            </a:endParaRPr>
          </a:p>
        </p:txBody>
      </p:sp>
      <p:sp>
        <p:nvSpPr>
          <p:cNvPr id="7" name="Subtitle 2"/>
          <p:cNvSpPr txBox="1">
            <a:spLocks/>
          </p:cNvSpPr>
          <p:nvPr userDrawn="1"/>
        </p:nvSpPr>
        <p:spPr>
          <a:xfrm>
            <a:off x="2946400" y="6176963"/>
            <a:ext cx="56896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 sz="1680">
                <a:solidFill>
                  <a:srgbClr val="FFFFFF"/>
                </a:solidFill>
                <a:ea typeface="Calibri"/>
              </a:rPr>
              <a:t>Rapid Response Teams Training</a:t>
            </a:r>
          </a:p>
        </p:txBody>
      </p:sp>
      <p:sp>
        <p:nvSpPr>
          <p:cNvPr id="1031" name="Shape 148"/>
          <p:cNvSpPr>
            <a:spLocks noChangeArrowheads="1"/>
          </p:cNvSpPr>
          <p:nvPr userDrawn="1"/>
        </p:nvSpPr>
        <p:spPr bwMode="auto">
          <a:xfrm>
            <a:off x="0" y="6096000"/>
            <a:ext cx="12192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hangingPunct="1"/>
            <a:endParaRPr lang="en-US" sz="1680" kern="1200">
              <a:solidFill>
                <a:srgbClr val="FFFFFF"/>
              </a:solidFill>
              <a:ea typeface="+mn-ea"/>
              <a:cs typeface="Calibri" pitchFamily="34" charset="0"/>
              <a:sym typeface="Calibri" pitchFamily="34" charset="0"/>
            </a:endParaRPr>
          </a:p>
        </p:txBody>
      </p:sp>
      <p:sp>
        <p:nvSpPr>
          <p:cNvPr id="9" name="Slide Number Placeholder 5"/>
          <p:cNvSpPr txBox="1">
            <a:spLocks/>
          </p:cNvSpPr>
          <p:nvPr userDrawn="1"/>
        </p:nvSpPr>
        <p:spPr>
          <a:xfrm>
            <a:off x="11480800" y="6330329"/>
            <a:ext cx="8128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920" kern="1200">
                <a:solidFill>
                  <a:prstClr val="white"/>
                </a:solidFill>
                <a:ea typeface="+mn-ea"/>
              </a:rPr>
              <a:pPr eaLnBrk="1" hangingPunct="1"/>
              <a:t>‹#›</a:t>
            </a:fld>
            <a:endParaRPr lang="en-US" sz="1920" kern="1200">
              <a:solidFill>
                <a:prstClr val="white"/>
              </a:solidFill>
              <a:ea typeface="+mn-ea"/>
            </a:endParaRPr>
          </a:p>
        </p:txBody>
      </p:sp>
      <p:grpSp>
        <p:nvGrpSpPr>
          <p:cNvPr id="1033" name="Group 147"/>
          <p:cNvGrpSpPr>
            <a:grpSpLocks noChangeAspect="1"/>
          </p:cNvGrpSpPr>
          <p:nvPr userDrawn="1"/>
        </p:nvGrpSpPr>
        <p:grpSpPr bwMode="auto">
          <a:xfrm>
            <a:off x="177800" y="6173788"/>
            <a:ext cx="215900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hangingPunct="1"/>
              <a:endParaRPr lang="en-US" sz="2160" kern="1200">
                <a:solidFill>
                  <a:prstClr val="black"/>
                </a:solidFill>
                <a:ea typeface="+mn-ea"/>
                <a:cs typeface="Calibri" pitchFamily="34" charset="0"/>
                <a:sym typeface="Calibri" pitchFamily="34" charset="0"/>
              </a:endParaRPr>
            </a:p>
          </p:txBody>
        </p:sp>
        <p:pic>
          <p:nvPicPr>
            <p:cNvPr id="1036" name="image1.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843309" y="0"/>
            <a:ext cx="1224000" cy="1224000"/>
          </a:xfrm>
          <a:prstGeom prst="rect">
            <a:avLst/>
          </a:prstGeom>
        </p:spPr>
      </p:pic>
    </p:spTree>
    <p:extLst>
      <p:ext uri="{BB962C8B-B14F-4D97-AF65-F5344CB8AC3E}">
        <p14:creationId xmlns:p14="http://schemas.microsoft.com/office/powerpoint/2010/main" val="26045340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p:titleStyle>
    <p:body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609600" y="1600200"/>
            <a:ext cx="109728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844800" y="6356352"/>
            <a:ext cx="6197600" cy="365125"/>
          </a:xfrm>
          <a:prstGeom prst="rect">
            <a:avLst/>
          </a:prstGeom>
        </p:spPr>
        <p:txBody>
          <a:bodyPr vert="horz" wrap="square" lIns="91440" tIns="45720" rIns="91440" bIns="45720" numCol="1" rtlCol="0" anchor="ctr" anchorCtr="0" compatLnSpc="1">
            <a:prstTxWarp prst="textNoShape">
              <a:avLst/>
            </a:prstTxWarp>
          </a:bodyPr>
          <a:lstStyle>
            <a:lvl1pPr algn="ctr">
              <a:defRPr sz="1440">
                <a:solidFill>
                  <a:srgbClr val="898989"/>
                </a:solidFill>
              </a:defRPr>
            </a:lvl1pPr>
          </a:lstStyle>
          <a:p>
            <a:pPr hangingPunct="1">
              <a:defRPr/>
            </a:pPr>
            <a:r>
              <a:rPr lang="fr" kern="1200">
                <a:ea typeface="+mn-ea"/>
                <a:cs typeface="+mn-cs"/>
              </a:rPr>
              <a:t>Rapid Response Teams Training</a:t>
            </a:r>
          </a:p>
        </p:txBody>
      </p:sp>
      <p:sp>
        <p:nvSpPr>
          <p:cNvPr id="6" name="Slide Number Placeholder 5"/>
          <p:cNvSpPr>
            <a:spLocks noGrp="1"/>
          </p:cNvSpPr>
          <p:nvPr>
            <p:ph type="sldNum" sz="quarter" idx="4"/>
          </p:nvPr>
        </p:nvSpPr>
        <p:spPr>
          <a:xfrm>
            <a:off x="11336867" y="6481765"/>
            <a:ext cx="812800" cy="365125"/>
          </a:xfrm>
          <a:prstGeom prst="rect">
            <a:avLst/>
          </a:prstGeom>
        </p:spPr>
        <p:txBody>
          <a:bodyPr vert="horz" wrap="square" lIns="91440" tIns="45720" rIns="91440" bIns="45720" numCol="1" rtlCol="0" anchor="ctr" anchorCtr="0" compatLnSpc="1">
            <a:prstTxWarp prst="textNoShape">
              <a:avLst/>
            </a:prstTxWarp>
          </a:bodyPr>
          <a:lstStyle>
            <a:lvl1pPr algn="r">
              <a:defRPr sz="1440">
                <a:solidFill>
                  <a:srgbClr val="898989"/>
                </a:solidFill>
              </a:defRPr>
            </a:lvl1pPr>
          </a:lstStyle>
          <a:p>
            <a:pPr hangingPunct="1"/>
            <a:fld id="{264479D6-E1AD-4E5B-A4F8-2E59461ED891}" type="slidenum">
              <a:rPr lang="en-US" kern="1200">
                <a:ea typeface="+mn-ea"/>
                <a:cs typeface="+mn-cs"/>
              </a:rPr>
              <a:pPr hangingPunct="1"/>
              <a:t>‹#›</a:t>
            </a:fld>
            <a:endParaRPr lang="en-US" kern="1200">
              <a:ea typeface="+mn-ea"/>
              <a:cs typeface="+mn-cs"/>
            </a:endParaRPr>
          </a:p>
        </p:txBody>
      </p:sp>
      <p:sp>
        <p:nvSpPr>
          <p:cNvPr id="7" name="Subtitle 2"/>
          <p:cNvSpPr txBox="1">
            <a:spLocks/>
          </p:cNvSpPr>
          <p:nvPr userDrawn="1"/>
        </p:nvSpPr>
        <p:spPr>
          <a:xfrm>
            <a:off x="2946400" y="6176963"/>
            <a:ext cx="56896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 sz="1680">
                <a:solidFill>
                  <a:srgbClr val="FFFFFF"/>
                </a:solidFill>
                <a:ea typeface="Calibri"/>
              </a:rPr>
              <a:t>Rapid Response Teams Training</a:t>
            </a:r>
          </a:p>
        </p:txBody>
      </p:sp>
      <p:sp>
        <p:nvSpPr>
          <p:cNvPr id="1031" name="Shape 148"/>
          <p:cNvSpPr>
            <a:spLocks noChangeArrowheads="1"/>
          </p:cNvSpPr>
          <p:nvPr userDrawn="1"/>
        </p:nvSpPr>
        <p:spPr bwMode="auto">
          <a:xfrm>
            <a:off x="0" y="6096000"/>
            <a:ext cx="12192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hangingPunct="1"/>
            <a:endParaRPr lang="en-US" sz="1680" kern="1200">
              <a:solidFill>
                <a:srgbClr val="FFFFFF"/>
              </a:solidFill>
              <a:ea typeface="+mn-ea"/>
              <a:cs typeface="Calibri" pitchFamily="34" charset="0"/>
              <a:sym typeface="Calibri" pitchFamily="34" charset="0"/>
            </a:endParaRPr>
          </a:p>
        </p:txBody>
      </p:sp>
      <p:sp>
        <p:nvSpPr>
          <p:cNvPr id="9" name="Slide Number Placeholder 5"/>
          <p:cNvSpPr txBox="1">
            <a:spLocks/>
          </p:cNvSpPr>
          <p:nvPr userDrawn="1"/>
        </p:nvSpPr>
        <p:spPr>
          <a:xfrm>
            <a:off x="11582400" y="6481765"/>
            <a:ext cx="8128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920" kern="1200">
                <a:solidFill>
                  <a:prstClr val="white"/>
                </a:solidFill>
                <a:ea typeface="+mn-ea"/>
              </a:rPr>
              <a:pPr eaLnBrk="1" hangingPunct="1"/>
              <a:t>‹#›</a:t>
            </a:fld>
            <a:endParaRPr lang="en-US" sz="1920" kern="1200">
              <a:solidFill>
                <a:prstClr val="white"/>
              </a:solidFill>
              <a:ea typeface="+mn-ea"/>
            </a:endParaRPr>
          </a:p>
        </p:txBody>
      </p:sp>
      <p:grpSp>
        <p:nvGrpSpPr>
          <p:cNvPr id="1033" name="Group 147"/>
          <p:cNvGrpSpPr>
            <a:grpSpLocks noChangeAspect="1"/>
          </p:cNvGrpSpPr>
          <p:nvPr userDrawn="1"/>
        </p:nvGrpSpPr>
        <p:grpSpPr bwMode="auto">
          <a:xfrm>
            <a:off x="177800" y="6173788"/>
            <a:ext cx="215900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hangingPunct="1"/>
              <a:endParaRPr lang="en-US" sz="2160" kern="1200">
                <a:solidFill>
                  <a:prstClr val="black"/>
                </a:solidFill>
                <a:ea typeface="+mn-ea"/>
                <a:cs typeface="Calibri" pitchFamily="34" charset="0"/>
                <a:sym typeface="Calibri" pitchFamily="34" charset="0"/>
              </a:endParaRPr>
            </a:p>
          </p:txBody>
        </p:sp>
        <p:pic>
          <p:nvPicPr>
            <p:cNvPr id="1036" name="image1.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611161" y="6479259"/>
            <a:ext cx="2378856"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 sz="1440" kern="1200">
                <a:solidFill>
                  <a:prstClr val="white"/>
                </a:solidFill>
                <a:latin typeface="Arial Narrow" pitchFamily="34" charset="0"/>
                <a:ea typeface="+mn-ea"/>
              </a:rPr>
              <a:t>Rapid Response Teams Training</a:t>
            </a:r>
            <a:endParaRPr lang="en-GB" sz="1440" kern="1200">
              <a:solidFill>
                <a:prstClr val="white"/>
              </a:solidFill>
              <a:latin typeface="Arial Narrow" pitchFamily="34" charset="0"/>
              <a:ea typeface="+mn-ea"/>
            </a:endParaRPr>
          </a:p>
        </p:txBody>
      </p:sp>
    </p:spTree>
    <p:extLst>
      <p:ext uri="{BB962C8B-B14F-4D97-AF65-F5344CB8AC3E}">
        <p14:creationId xmlns:p14="http://schemas.microsoft.com/office/powerpoint/2010/main" val="3777931454"/>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Lst>
  <p:txStyles>
    <p:title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p:titleStyle>
    <p:body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609600" y="1600200"/>
            <a:ext cx="109728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844800" y="6356354"/>
            <a:ext cx="6197600" cy="365125"/>
          </a:xfrm>
          <a:prstGeom prst="rect">
            <a:avLst/>
          </a:prstGeom>
        </p:spPr>
        <p:txBody>
          <a:bodyPr vert="horz" wrap="square" lIns="91440" tIns="45720" rIns="91440" bIns="45720" numCol="1" rtlCol="0" anchor="ctr" anchorCtr="0" compatLnSpc="1">
            <a:prstTxWarp prst="textNoShape">
              <a:avLst/>
            </a:prstTxWarp>
          </a:bodyPr>
          <a:lstStyle>
            <a:lvl1pPr algn="ctr">
              <a:defRPr sz="1080">
                <a:solidFill>
                  <a:srgbClr val="898989"/>
                </a:solidFill>
              </a:defRPr>
            </a:lvl1pPr>
          </a:lstStyle>
          <a:p>
            <a:pPr hangingPunct="1">
              <a:defRPr/>
            </a:pPr>
            <a:r>
              <a:rPr lang="fr" kern="1200">
                <a:ea typeface="+mn-ea"/>
                <a:cs typeface="+mn-cs"/>
              </a:rPr>
              <a:t>Rapid Response Teams Training</a:t>
            </a:r>
          </a:p>
        </p:txBody>
      </p:sp>
      <p:sp>
        <p:nvSpPr>
          <p:cNvPr id="6" name="Slide Number Placeholder 5"/>
          <p:cNvSpPr>
            <a:spLocks noGrp="1"/>
          </p:cNvSpPr>
          <p:nvPr>
            <p:ph type="sldNum" sz="quarter" idx="4"/>
          </p:nvPr>
        </p:nvSpPr>
        <p:spPr>
          <a:xfrm>
            <a:off x="11336867" y="6481767"/>
            <a:ext cx="812800" cy="365125"/>
          </a:xfrm>
          <a:prstGeom prst="rect">
            <a:avLst/>
          </a:prstGeom>
        </p:spPr>
        <p:txBody>
          <a:bodyPr vert="horz" wrap="square" lIns="91440" tIns="45720" rIns="91440" bIns="45720" numCol="1" rtlCol="0" anchor="ctr" anchorCtr="0" compatLnSpc="1">
            <a:prstTxWarp prst="textNoShape">
              <a:avLst/>
            </a:prstTxWarp>
          </a:bodyPr>
          <a:lstStyle>
            <a:lvl1pPr algn="r">
              <a:defRPr sz="1080">
                <a:solidFill>
                  <a:srgbClr val="898989"/>
                </a:solidFill>
              </a:defRPr>
            </a:lvl1pPr>
          </a:lstStyle>
          <a:p>
            <a:pPr hangingPunct="1"/>
            <a:fld id="{264479D6-E1AD-4E5B-A4F8-2E59461ED891}" type="slidenum">
              <a:rPr lang="en-US" kern="1200">
                <a:ea typeface="+mn-ea"/>
                <a:cs typeface="+mn-cs"/>
              </a:rPr>
              <a:pPr hangingPunct="1"/>
              <a:t>‹#›</a:t>
            </a:fld>
            <a:endParaRPr lang="en-US" kern="1200">
              <a:ea typeface="+mn-ea"/>
              <a:cs typeface="+mn-cs"/>
            </a:endParaRPr>
          </a:p>
        </p:txBody>
      </p:sp>
      <p:sp>
        <p:nvSpPr>
          <p:cNvPr id="7" name="Subtitle 2"/>
          <p:cNvSpPr txBox="1">
            <a:spLocks/>
          </p:cNvSpPr>
          <p:nvPr userDrawn="1"/>
        </p:nvSpPr>
        <p:spPr>
          <a:xfrm>
            <a:off x="2946400" y="6176963"/>
            <a:ext cx="56896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 sz="1260">
                <a:solidFill>
                  <a:srgbClr val="FFFFFF"/>
                </a:solidFill>
                <a:ea typeface="Calibri"/>
              </a:rPr>
              <a:t>Rapid Response Teams Training</a:t>
            </a:r>
          </a:p>
        </p:txBody>
      </p:sp>
      <p:sp>
        <p:nvSpPr>
          <p:cNvPr id="1031" name="Shape 148"/>
          <p:cNvSpPr>
            <a:spLocks noChangeArrowheads="1"/>
          </p:cNvSpPr>
          <p:nvPr userDrawn="1"/>
        </p:nvSpPr>
        <p:spPr bwMode="auto">
          <a:xfrm>
            <a:off x="0" y="6096000"/>
            <a:ext cx="12192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hangingPunct="1"/>
            <a:endParaRPr lang="en-US" sz="1260" kern="1200">
              <a:solidFill>
                <a:srgbClr val="FFFFFF"/>
              </a:solidFill>
              <a:ea typeface="+mn-ea"/>
              <a:cs typeface="Calibri" pitchFamily="34" charset="0"/>
              <a:sym typeface="Calibri" pitchFamily="34" charset="0"/>
            </a:endParaRPr>
          </a:p>
        </p:txBody>
      </p:sp>
      <p:sp>
        <p:nvSpPr>
          <p:cNvPr id="9" name="Slide Number Placeholder 5"/>
          <p:cNvSpPr txBox="1">
            <a:spLocks/>
          </p:cNvSpPr>
          <p:nvPr userDrawn="1"/>
        </p:nvSpPr>
        <p:spPr>
          <a:xfrm>
            <a:off x="11480800" y="6330331"/>
            <a:ext cx="8128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440" kern="1200">
                <a:solidFill>
                  <a:prstClr val="white"/>
                </a:solidFill>
                <a:ea typeface="+mn-ea"/>
              </a:rPr>
              <a:pPr eaLnBrk="1" hangingPunct="1"/>
              <a:t>‹#›</a:t>
            </a:fld>
            <a:endParaRPr lang="en-US" sz="1440" kern="1200">
              <a:solidFill>
                <a:prstClr val="white"/>
              </a:solidFill>
              <a:ea typeface="+mn-ea"/>
            </a:endParaRPr>
          </a:p>
        </p:txBody>
      </p:sp>
      <p:grpSp>
        <p:nvGrpSpPr>
          <p:cNvPr id="1033" name="Group 147"/>
          <p:cNvGrpSpPr>
            <a:grpSpLocks noChangeAspect="1"/>
          </p:cNvGrpSpPr>
          <p:nvPr userDrawn="1"/>
        </p:nvGrpSpPr>
        <p:grpSpPr bwMode="auto">
          <a:xfrm>
            <a:off x="177800" y="6173788"/>
            <a:ext cx="215900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hangingPunct="1"/>
              <a:endParaRPr lang="en-US" sz="1620" kern="1200">
                <a:solidFill>
                  <a:prstClr val="black"/>
                </a:solidFill>
                <a:ea typeface="+mn-ea"/>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843309" y="0"/>
            <a:ext cx="1224000" cy="1224000"/>
          </a:xfrm>
          <a:prstGeom prst="rect">
            <a:avLst/>
          </a:prstGeom>
        </p:spPr>
      </p:pic>
    </p:spTree>
    <p:extLst>
      <p:ext uri="{BB962C8B-B14F-4D97-AF65-F5344CB8AC3E}">
        <p14:creationId xmlns:p14="http://schemas.microsoft.com/office/powerpoint/2010/main" val="3601438412"/>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txStyles>
    <p:titleStyle>
      <a:lvl1pPr algn="ctr" rtl="0" eaLnBrk="0" fontAlgn="base" hangingPunct="0">
        <a:spcBef>
          <a:spcPct val="0"/>
        </a:spcBef>
        <a:spcAft>
          <a:spcPct val="0"/>
        </a:spcAft>
        <a:defRPr sz="288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960">
          <a:solidFill>
            <a:srgbClr val="632523"/>
          </a:solidFill>
          <a:latin typeface="Arial" charset="0"/>
          <a:cs typeface="Arial" charset="0"/>
        </a:defRPr>
      </a:lvl2pPr>
      <a:lvl3pPr algn="ctr" rtl="0" eaLnBrk="0" fontAlgn="base" hangingPunct="0">
        <a:spcBef>
          <a:spcPct val="0"/>
        </a:spcBef>
        <a:spcAft>
          <a:spcPct val="0"/>
        </a:spcAft>
        <a:defRPr sz="3960">
          <a:solidFill>
            <a:srgbClr val="632523"/>
          </a:solidFill>
          <a:latin typeface="Arial" charset="0"/>
          <a:cs typeface="Arial" charset="0"/>
        </a:defRPr>
      </a:lvl3pPr>
      <a:lvl4pPr algn="ctr" rtl="0" eaLnBrk="0" fontAlgn="base" hangingPunct="0">
        <a:spcBef>
          <a:spcPct val="0"/>
        </a:spcBef>
        <a:spcAft>
          <a:spcPct val="0"/>
        </a:spcAft>
        <a:defRPr sz="3960">
          <a:solidFill>
            <a:srgbClr val="632523"/>
          </a:solidFill>
          <a:latin typeface="Arial" charset="0"/>
          <a:cs typeface="Arial" charset="0"/>
        </a:defRPr>
      </a:lvl4pPr>
      <a:lvl5pPr algn="ctr" rtl="0" eaLnBrk="0" fontAlgn="base" hangingPunct="0">
        <a:spcBef>
          <a:spcPct val="0"/>
        </a:spcBef>
        <a:spcAft>
          <a:spcPct val="0"/>
        </a:spcAft>
        <a:defRPr sz="3960">
          <a:solidFill>
            <a:srgbClr val="632523"/>
          </a:solidFill>
          <a:latin typeface="Arial" charset="0"/>
          <a:cs typeface="Arial" charset="0"/>
        </a:defRPr>
      </a:lvl5pPr>
      <a:lvl6pPr marL="411480" algn="ctr" rtl="0" fontAlgn="base">
        <a:spcBef>
          <a:spcPct val="0"/>
        </a:spcBef>
        <a:spcAft>
          <a:spcPct val="0"/>
        </a:spcAft>
        <a:defRPr sz="3960">
          <a:solidFill>
            <a:srgbClr val="632523"/>
          </a:solidFill>
          <a:latin typeface="Arial" charset="0"/>
          <a:cs typeface="Arial" charset="0"/>
        </a:defRPr>
      </a:lvl6pPr>
      <a:lvl7pPr marL="822960" algn="ctr" rtl="0" fontAlgn="base">
        <a:spcBef>
          <a:spcPct val="0"/>
        </a:spcBef>
        <a:spcAft>
          <a:spcPct val="0"/>
        </a:spcAft>
        <a:defRPr sz="3960">
          <a:solidFill>
            <a:srgbClr val="632523"/>
          </a:solidFill>
          <a:latin typeface="Arial" charset="0"/>
          <a:cs typeface="Arial" charset="0"/>
        </a:defRPr>
      </a:lvl7pPr>
      <a:lvl8pPr marL="1234440" algn="ctr" rtl="0" fontAlgn="base">
        <a:spcBef>
          <a:spcPct val="0"/>
        </a:spcBef>
        <a:spcAft>
          <a:spcPct val="0"/>
        </a:spcAft>
        <a:defRPr sz="3960">
          <a:solidFill>
            <a:srgbClr val="632523"/>
          </a:solidFill>
          <a:latin typeface="Arial" charset="0"/>
          <a:cs typeface="Arial" charset="0"/>
        </a:defRPr>
      </a:lvl8pPr>
      <a:lvl9pPr marL="1645920" algn="ctr" rtl="0" fontAlgn="base">
        <a:spcBef>
          <a:spcPct val="0"/>
        </a:spcBef>
        <a:spcAft>
          <a:spcPct val="0"/>
        </a:spcAft>
        <a:defRPr sz="3960">
          <a:solidFill>
            <a:srgbClr val="632523"/>
          </a:solidFill>
          <a:latin typeface="Arial" charset="0"/>
          <a:cs typeface="Arial" charset="0"/>
        </a:defRPr>
      </a:lvl9pPr>
    </p:titleStyle>
    <p:body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11.xml"/><Relationship Id="rId4"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slideLayout" Target="../slideLayouts/slideLayout7.xml"/><Relationship Id="rId7" Type="http://schemas.openxmlformats.org/officeDocument/2006/relationships/image" Target="../media/image23.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28.xml"/><Relationship Id="rId7" Type="http://schemas.openxmlformats.org/officeDocument/2006/relationships/slideLayout" Target="../slideLayouts/slideLayout7.xml"/><Relationship Id="rId12" Type="http://schemas.openxmlformats.org/officeDocument/2006/relationships/image" Target="../media/image24.sv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image" Target="../media/image23.png"/><Relationship Id="rId5" Type="http://schemas.openxmlformats.org/officeDocument/2006/relationships/tags" Target="../tags/tag30.xml"/><Relationship Id="rId10" Type="http://schemas.openxmlformats.org/officeDocument/2006/relationships/image" Target="../media/image22.png"/><Relationship Id="rId4" Type="http://schemas.openxmlformats.org/officeDocument/2006/relationships/tags" Target="../tags/tag29.xml"/><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3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35.xml"/></Relationships>
</file>

<file path=ppt/slides/_rels/slide17.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25.png"/><Relationship Id="rId5" Type="http://schemas.openxmlformats.org/officeDocument/2006/relationships/notesSlide" Target="../notesSlides/notesSlide17.xml"/><Relationship Id="rId4"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notesSlide" Target="../notesSlides/notesSlide18.xml"/><Relationship Id="rId4"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6" Type="http://schemas.openxmlformats.org/officeDocument/2006/relationships/tags" Target="../tags/tag67.xml"/><Relationship Id="rId21" Type="http://schemas.openxmlformats.org/officeDocument/2006/relationships/tags" Target="../tags/tag62.xml"/><Relationship Id="rId42" Type="http://schemas.openxmlformats.org/officeDocument/2006/relationships/tags" Target="../tags/tag83.xml"/><Relationship Id="rId47" Type="http://schemas.openxmlformats.org/officeDocument/2006/relationships/tags" Target="../tags/tag88.xml"/><Relationship Id="rId63" Type="http://schemas.openxmlformats.org/officeDocument/2006/relationships/slideLayout" Target="../slideLayouts/slideLayout7.xml"/><Relationship Id="rId68" Type="http://schemas.openxmlformats.org/officeDocument/2006/relationships/image" Target="../media/image29.svg"/><Relationship Id="rId84" Type="http://schemas.openxmlformats.org/officeDocument/2006/relationships/image" Target="../media/image23.png"/><Relationship Id="rId16" Type="http://schemas.openxmlformats.org/officeDocument/2006/relationships/tags" Target="../tags/tag57.xml"/><Relationship Id="rId11" Type="http://schemas.openxmlformats.org/officeDocument/2006/relationships/tags" Target="../tags/tag52.xml"/><Relationship Id="rId32" Type="http://schemas.openxmlformats.org/officeDocument/2006/relationships/tags" Target="../tags/tag73.xml"/><Relationship Id="rId37" Type="http://schemas.openxmlformats.org/officeDocument/2006/relationships/tags" Target="../tags/tag78.xml"/><Relationship Id="rId53" Type="http://schemas.openxmlformats.org/officeDocument/2006/relationships/tags" Target="../tags/tag94.xml"/><Relationship Id="rId58" Type="http://schemas.openxmlformats.org/officeDocument/2006/relationships/tags" Target="../tags/tag99.xml"/><Relationship Id="rId74" Type="http://schemas.openxmlformats.org/officeDocument/2006/relationships/image" Target="../media/image35.svg"/><Relationship Id="rId79" Type="http://schemas.openxmlformats.org/officeDocument/2006/relationships/image" Target="../media/image40.png"/><Relationship Id="rId5" Type="http://schemas.openxmlformats.org/officeDocument/2006/relationships/tags" Target="../tags/tag46.xml"/><Relationship Id="rId19" Type="http://schemas.openxmlformats.org/officeDocument/2006/relationships/tags" Target="../tags/tag60.xml"/><Relationship Id="rId14" Type="http://schemas.openxmlformats.org/officeDocument/2006/relationships/tags" Target="../tags/tag55.xml"/><Relationship Id="rId22" Type="http://schemas.openxmlformats.org/officeDocument/2006/relationships/tags" Target="../tags/tag63.xml"/><Relationship Id="rId27" Type="http://schemas.openxmlformats.org/officeDocument/2006/relationships/tags" Target="../tags/tag68.xml"/><Relationship Id="rId30" Type="http://schemas.openxmlformats.org/officeDocument/2006/relationships/tags" Target="../tags/tag71.xml"/><Relationship Id="rId35" Type="http://schemas.openxmlformats.org/officeDocument/2006/relationships/tags" Target="../tags/tag76.xml"/><Relationship Id="rId43" Type="http://schemas.openxmlformats.org/officeDocument/2006/relationships/tags" Target="../tags/tag84.xml"/><Relationship Id="rId48" Type="http://schemas.openxmlformats.org/officeDocument/2006/relationships/tags" Target="../tags/tag89.xml"/><Relationship Id="rId56" Type="http://schemas.openxmlformats.org/officeDocument/2006/relationships/tags" Target="../tags/tag97.xml"/><Relationship Id="rId64" Type="http://schemas.openxmlformats.org/officeDocument/2006/relationships/notesSlide" Target="../notesSlides/notesSlide19.xml"/><Relationship Id="rId69" Type="http://schemas.openxmlformats.org/officeDocument/2006/relationships/image" Target="../media/image30.png"/><Relationship Id="rId77" Type="http://schemas.openxmlformats.org/officeDocument/2006/relationships/image" Target="../media/image38.png"/><Relationship Id="rId8" Type="http://schemas.openxmlformats.org/officeDocument/2006/relationships/tags" Target="../tags/tag49.xml"/><Relationship Id="rId51" Type="http://schemas.openxmlformats.org/officeDocument/2006/relationships/tags" Target="../tags/tag92.xml"/><Relationship Id="rId72" Type="http://schemas.openxmlformats.org/officeDocument/2006/relationships/image" Target="../media/image33.svg"/><Relationship Id="rId80" Type="http://schemas.openxmlformats.org/officeDocument/2006/relationships/image" Target="../media/image41.png"/><Relationship Id="rId85" Type="http://schemas.openxmlformats.org/officeDocument/2006/relationships/image" Target="../media/image24.svg"/><Relationship Id="rId3" Type="http://schemas.openxmlformats.org/officeDocument/2006/relationships/tags" Target="../tags/tag44.xml"/><Relationship Id="rId12" Type="http://schemas.openxmlformats.org/officeDocument/2006/relationships/tags" Target="../tags/tag53.xml"/><Relationship Id="rId17" Type="http://schemas.openxmlformats.org/officeDocument/2006/relationships/tags" Target="../tags/tag58.xml"/><Relationship Id="rId25" Type="http://schemas.openxmlformats.org/officeDocument/2006/relationships/tags" Target="../tags/tag66.xml"/><Relationship Id="rId33" Type="http://schemas.openxmlformats.org/officeDocument/2006/relationships/tags" Target="../tags/tag74.xml"/><Relationship Id="rId38" Type="http://schemas.openxmlformats.org/officeDocument/2006/relationships/tags" Target="../tags/tag79.xml"/><Relationship Id="rId46" Type="http://schemas.openxmlformats.org/officeDocument/2006/relationships/tags" Target="../tags/tag87.xml"/><Relationship Id="rId59" Type="http://schemas.openxmlformats.org/officeDocument/2006/relationships/tags" Target="../tags/tag100.xml"/><Relationship Id="rId67" Type="http://schemas.openxmlformats.org/officeDocument/2006/relationships/image" Target="../media/image28.png"/><Relationship Id="rId20" Type="http://schemas.openxmlformats.org/officeDocument/2006/relationships/tags" Target="../tags/tag61.xml"/><Relationship Id="rId41" Type="http://schemas.openxmlformats.org/officeDocument/2006/relationships/tags" Target="../tags/tag82.xml"/><Relationship Id="rId54" Type="http://schemas.openxmlformats.org/officeDocument/2006/relationships/tags" Target="../tags/tag95.xml"/><Relationship Id="rId62" Type="http://schemas.openxmlformats.org/officeDocument/2006/relationships/tags" Target="../tags/tag103.xml"/><Relationship Id="rId70" Type="http://schemas.openxmlformats.org/officeDocument/2006/relationships/image" Target="../media/image31.svg"/><Relationship Id="rId75" Type="http://schemas.openxmlformats.org/officeDocument/2006/relationships/image" Target="../media/image36.png"/><Relationship Id="rId83" Type="http://schemas.microsoft.com/office/2007/relationships/hdphoto" Target="../media/hdphoto2.wdp"/><Relationship Id="rId1" Type="http://schemas.openxmlformats.org/officeDocument/2006/relationships/tags" Target="../tags/tag42.xml"/><Relationship Id="rId6" Type="http://schemas.openxmlformats.org/officeDocument/2006/relationships/tags" Target="../tags/tag47.xml"/><Relationship Id="rId15" Type="http://schemas.openxmlformats.org/officeDocument/2006/relationships/tags" Target="../tags/tag56.xml"/><Relationship Id="rId23" Type="http://schemas.openxmlformats.org/officeDocument/2006/relationships/tags" Target="../tags/tag64.xml"/><Relationship Id="rId28" Type="http://schemas.openxmlformats.org/officeDocument/2006/relationships/tags" Target="../tags/tag69.xml"/><Relationship Id="rId36" Type="http://schemas.openxmlformats.org/officeDocument/2006/relationships/tags" Target="../tags/tag77.xml"/><Relationship Id="rId49" Type="http://schemas.openxmlformats.org/officeDocument/2006/relationships/tags" Target="../tags/tag90.xml"/><Relationship Id="rId57" Type="http://schemas.openxmlformats.org/officeDocument/2006/relationships/tags" Target="../tags/tag98.xml"/><Relationship Id="rId10" Type="http://schemas.openxmlformats.org/officeDocument/2006/relationships/tags" Target="../tags/tag51.xml"/><Relationship Id="rId31" Type="http://schemas.openxmlformats.org/officeDocument/2006/relationships/tags" Target="../tags/tag72.xml"/><Relationship Id="rId44" Type="http://schemas.openxmlformats.org/officeDocument/2006/relationships/tags" Target="../tags/tag85.xml"/><Relationship Id="rId52" Type="http://schemas.openxmlformats.org/officeDocument/2006/relationships/tags" Target="../tags/tag93.xml"/><Relationship Id="rId60" Type="http://schemas.openxmlformats.org/officeDocument/2006/relationships/tags" Target="../tags/tag101.xml"/><Relationship Id="rId65" Type="http://schemas.openxmlformats.org/officeDocument/2006/relationships/image" Target="../media/image26.png"/><Relationship Id="rId73" Type="http://schemas.openxmlformats.org/officeDocument/2006/relationships/image" Target="../media/image34.png"/><Relationship Id="rId78" Type="http://schemas.openxmlformats.org/officeDocument/2006/relationships/image" Target="../media/image39.svg"/><Relationship Id="rId81" Type="http://schemas.openxmlformats.org/officeDocument/2006/relationships/image" Target="../media/image42.png"/><Relationship Id="rId86" Type="http://schemas.openxmlformats.org/officeDocument/2006/relationships/image" Target="../media/image21.png"/><Relationship Id="rId4" Type="http://schemas.openxmlformats.org/officeDocument/2006/relationships/tags" Target="../tags/tag45.xml"/><Relationship Id="rId9" Type="http://schemas.openxmlformats.org/officeDocument/2006/relationships/tags" Target="../tags/tag50.xml"/><Relationship Id="rId13" Type="http://schemas.openxmlformats.org/officeDocument/2006/relationships/tags" Target="../tags/tag54.xml"/><Relationship Id="rId18" Type="http://schemas.openxmlformats.org/officeDocument/2006/relationships/tags" Target="../tags/tag59.xml"/><Relationship Id="rId39" Type="http://schemas.openxmlformats.org/officeDocument/2006/relationships/tags" Target="../tags/tag80.xml"/><Relationship Id="rId34" Type="http://schemas.openxmlformats.org/officeDocument/2006/relationships/tags" Target="../tags/tag75.xml"/><Relationship Id="rId50" Type="http://schemas.openxmlformats.org/officeDocument/2006/relationships/tags" Target="../tags/tag91.xml"/><Relationship Id="rId55" Type="http://schemas.openxmlformats.org/officeDocument/2006/relationships/tags" Target="../tags/tag96.xml"/><Relationship Id="rId76" Type="http://schemas.openxmlformats.org/officeDocument/2006/relationships/image" Target="../media/image37.svg"/><Relationship Id="rId7" Type="http://schemas.openxmlformats.org/officeDocument/2006/relationships/tags" Target="../tags/tag48.xml"/><Relationship Id="rId71" Type="http://schemas.openxmlformats.org/officeDocument/2006/relationships/image" Target="../media/image32.png"/><Relationship Id="rId2" Type="http://schemas.openxmlformats.org/officeDocument/2006/relationships/tags" Target="../tags/tag43.xml"/><Relationship Id="rId29" Type="http://schemas.openxmlformats.org/officeDocument/2006/relationships/tags" Target="../tags/tag70.xml"/><Relationship Id="rId24" Type="http://schemas.openxmlformats.org/officeDocument/2006/relationships/tags" Target="../tags/tag65.xml"/><Relationship Id="rId40" Type="http://schemas.openxmlformats.org/officeDocument/2006/relationships/tags" Target="../tags/tag81.xml"/><Relationship Id="rId45" Type="http://schemas.openxmlformats.org/officeDocument/2006/relationships/tags" Target="../tags/tag86.xml"/><Relationship Id="rId66" Type="http://schemas.openxmlformats.org/officeDocument/2006/relationships/image" Target="../media/image27.svg"/><Relationship Id="rId87" Type="http://schemas.openxmlformats.org/officeDocument/2006/relationships/image" Target="../media/image22.png"/><Relationship Id="rId61" Type="http://schemas.openxmlformats.org/officeDocument/2006/relationships/tags" Target="../tags/tag102.xml"/><Relationship Id="rId82"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6" Type="http://schemas.openxmlformats.org/officeDocument/2006/relationships/tags" Target="../tags/tag129.xml"/><Relationship Id="rId21" Type="http://schemas.openxmlformats.org/officeDocument/2006/relationships/tags" Target="../tags/tag124.xml"/><Relationship Id="rId42" Type="http://schemas.openxmlformats.org/officeDocument/2006/relationships/tags" Target="../tags/tag145.xml"/><Relationship Id="rId47" Type="http://schemas.openxmlformats.org/officeDocument/2006/relationships/tags" Target="../tags/tag150.xml"/><Relationship Id="rId63" Type="http://schemas.openxmlformats.org/officeDocument/2006/relationships/tags" Target="../tags/tag166.xml"/><Relationship Id="rId68" Type="http://schemas.openxmlformats.org/officeDocument/2006/relationships/tags" Target="../tags/tag171.xml"/><Relationship Id="rId84" Type="http://schemas.openxmlformats.org/officeDocument/2006/relationships/image" Target="../media/image32.png"/><Relationship Id="rId89" Type="http://schemas.openxmlformats.org/officeDocument/2006/relationships/image" Target="../media/image37.svg"/><Relationship Id="rId16" Type="http://schemas.openxmlformats.org/officeDocument/2006/relationships/tags" Target="../tags/tag119.xml"/><Relationship Id="rId11" Type="http://schemas.openxmlformats.org/officeDocument/2006/relationships/tags" Target="../tags/tag114.xml"/><Relationship Id="rId32" Type="http://schemas.openxmlformats.org/officeDocument/2006/relationships/tags" Target="../tags/tag135.xml"/><Relationship Id="rId37" Type="http://schemas.openxmlformats.org/officeDocument/2006/relationships/tags" Target="../tags/tag140.xml"/><Relationship Id="rId53" Type="http://schemas.openxmlformats.org/officeDocument/2006/relationships/tags" Target="../tags/tag156.xml"/><Relationship Id="rId58" Type="http://schemas.openxmlformats.org/officeDocument/2006/relationships/tags" Target="../tags/tag161.xml"/><Relationship Id="rId74" Type="http://schemas.openxmlformats.org/officeDocument/2006/relationships/tags" Target="../tags/tag177.xml"/><Relationship Id="rId79" Type="http://schemas.openxmlformats.org/officeDocument/2006/relationships/image" Target="../media/image27.svg"/><Relationship Id="rId5" Type="http://schemas.openxmlformats.org/officeDocument/2006/relationships/tags" Target="../tags/tag108.xml"/><Relationship Id="rId90" Type="http://schemas.openxmlformats.org/officeDocument/2006/relationships/image" Target="../media/image38.png"/><Relationship Id="rId95" Type="http://schemas.microsoft.com/office/2007/relationships/hdphoto" Target="../media/hdphoto1.wdp"/><Relationship Id="rId22" Type="http://schemas.openxmlformats.org/officeDocument/2006/relationships/tags" Target="../tags/tag125.xml"/><Relationship Id="rId27" Type="http://schemas.openxmlformats.org/officeDocument/2006/relationships/tags" Target="../tags/tag130.xml"/><Relationship Id="rId43" Type="http://schemas.openxmlformats.org/officeDocument/2006/relationships/tags" Target="../tags/tag146.xml"/><Relationship Id="rId48" Type="http://schemas.openxmlformats.org/officeDocument/2006/relationships/tags" Target="../tags/tag151.xml"/><Relationship Id="rId64" Type="http://schemas.openxmlformats.org/officeDocument/2006/relationships/tags" Target="../tags/tag167.xml"/><Relationship Id="rId69" Type="http://schemas.openxmlformats.org/officeDocument/2006/relationships/tags" Target="../tags/tag172.xml"/><Relationship Id="rId80" Type="http://schemas.openxmlformats.org/officeDocument/2006/relationships/image" Target="../media/image28.png"/><Relationship Id="rId85" Type="http://schemas.openxmlformats.org/officeDocument/2006/relationships/image" Target="../media/image33.svg"/><Relationship Id="rId12" Type="http://schemas.openxmlformats.org/officeDocument/2006/relationships/tags" Target="../tags/tag115.xml"/><Relationship Id="rId17" Type="http://schemas.openxmlformats.org/officeDocument/2006/relationships/tags" Target="../tags/tag120.xml"/><Relationship Id="rId25" Type="http://schemas.openxmlformats.org/officeDocument/2006/relationships/tags" Target="../tags/tag128.xml"/><Relationship Id="rId33" Type="http://schemas.openxmlformats.org/officeDocument/2006/relationships/tags" Target="../tags/tag136.xml"/><Relationship Id="rId38" Type="http://schemas.openxmlformats.org/officeDocument/2006/relationships/tags" Target="../tags/tag141.xml"/><Relationship Id="rId46" Type="http://schemas.openxmlformats.org/officeDocument/2006/relationships/tags" Target="../tags/tag149.xml"/><Relationship Id="rId59" Type="http://schemas.openxmlformats.org/officeDocument/2006/relationships/tags" Target="../tags/tag162.xml"/><Relationship Id="rId67" Type="http://schemas.openxmlformats.org/officeDocument/2006/relationships/tags" Target="../tags/tag170.xml"/><Relationship Id="rId20" Type="http://schemas.openxmlformats.org/officeDocument/2006/relationships/tags" Target="../tags/tag123.xml"/><Relationship Id="rId41" Type="http://schemas.openxmlformats.org/officeDocument/2006/relationships/tags" Target="../tags/tag144.xml"/><Relationship Id="rId54" Type="http://schemas.openxmlformats.org/officeDocument/2006/relationships/tags" Target="../tags/tag157.xml"/><Relationship Id="rId62" Type="http://schemas.openxmlformats.org/officeDocument/2006/relationships/tags" Target="../tags/tag165.xml"/><Relationship Id="rId70" Type="http://schemas.openxmlformats.org/officeDocument/2006/relationships/tags" Target="../tags/tag173.xml"/><Relationship Id="rId75" Type="http://schemas.openxmlformats.org/officeDocument/2006/relationships/tags" Target="../tags/tag178.xml"/><Relationship Id="rId83" Type="http://schemas.openxmlformats.org/officeDocument/2006/relationships/image" Target="../media/image31.svg"/><Relationship Id="rId88" Type="http://schemas.openxmlformats.org/officeDocument/2006/relationships/image" Target="../media/image36.png"/><Relationship Id="rId91" Type="http://schemas.openxmlformats.org/officeDocument/2006/relationships/image" Target="../media/image39.svg"/><Relationship Id="rId96" Type="http://schemas.microsoft.com/office/2007/relationships/hdphoto" Target="../media/hdphoto2.wdp"/><Relationship Id="rId1" Type="http://schemas.openxmlformats.org/officeDocument/2006/relationships/tags" Target="../tags/tag104.xml"/><Relationship Id="rId6" Type="http://schemas.openxmlformats.org/officeDocument/2006/relationships/tags" Target="../tags/tag109.xml"/><Relationship Id="rId15" Type="http://schemas.openxmlformats.org/officeDocument/2006/relationships/tags" Target="../tags/tag118.xml"/><Relationship Id="rId23" Type="http://schemas.openxmlformats.org/officeDocument/2006/relationships/tags" Target="../tags/tag126.xml"/><Relationship Id="rId28" Type="http://schemas.openxmlformats.org/officeDocument/2006/relationships/tags" Target="../tags/tag131.xml"/><Relationship Id="rId36" Type="http://schemas.openxmlformats.org/officeDocument/2006/relationships/tags" Target="../tags/tag139.xml"/><Relationship Id="rId49" Type="http://schemas.openxmlformats.org/officeDocument/2006/relationships/tags" Target="../tags/tag152.xml"/><Relationship Id="rId57" Type="http://schemas.openxmlformats.org/officeDocument/2006/relationships/tags" Target="../tags/tag160.xml"/><Relationship Id="rId10" Type="http://schemas.openxmlformats.org/officeDocument/2006/relationships/tags" Target="../tags/tag113.xml"/><Relationship Id="rId31" Type="http://schemas.openxmlformats.org/officeDocument/2006/relationships/tags" Target="../tags/tag134.xml"/><Relationship Id="rId44" Type="http://schemas.openxmlformats.org/officeDocument/2006/relationships/tags" Target="../tags/tag147.xml"/><Relationship Id="rId52" Type="http://schemas.openxmlformats.org/officeDocument/2006/relationships/tags" Target="../tags/tag155.xml"/><Relationship Id="rId60" Type="http://schemas.openxmlformats.org/officeDocument/2006/relationships/tags" Target="../tags/tag163.xml"/><Relationship Id="rId65" Type="http://schemas.openxmlformats.org/officeDocument/2006/relationships/tags" Target="../tags/tag168.xml"/><Relationship Id="rId73" Type="http://schemas.openxmlformats.org/officeDocument/2006/relationships/tags" Target="../tags/tag176.xml"/><Relationship Id="rId78" Type="http://schemas.openxmlformats.org/officeDocument/2006/relationships/image" Target="../media/image26.png"/><Relationship Id="rId81" Type="http://schemas.openxmlformats.org/officeDocument/2006/relationships/image" Target="../media/image29.svg"/><Relationship Id="rId86" Type="http://schemas.openxmlformats.org/officeDocument/2006/relationships/image" Target="../media/image34.png"/><Relationship Id="rId94" Type="http://schemas.openxmlformats.org/officeDocument/2006/relationships/image" Target="../media/image42.png"/><Relationship Id="rId99" Type="http://schemas.openxmlformats.org/officeDocument/2006/relationships/image" Target="../media/image22.png"/><Relationship Id="rId101" Type="http://schemas.openxmlformats.org/officeDocument/2006/relationships/image" Target="../media/image24.svg"/><Relationship Id="rId4" Type="http://schemas.openxmlformats.org/officeDocument/2006/relationships/tags" Target="../tags/tag107.xml"/><Relationship Id="rId9" Type="http://schemas.openxmlformats.org/officeDocument/2006/relationships/tags" Target="../tags/tag112.xml"/><Relationship Id="rId13" Type="http://schemas.openxmlformats.org/officeDocument/2006/relationships/tags" Target="../tags/tag116.xml"/><Relationship Id="rId18" Type="http://schemas.openxmlformats.org/officeDocument/2006/relationships/tags" Target="../tags/tag121.xml"/><Relationship Id="rId39" Type="http://schemas.openxmlformats.org/officeDocument/2006/relationships/tags" Target="../tags/tag142.xml"/><Relationship Id="rId34" Type="http://schemas.openxmlformats.org/officeDocument/2006/relationships/tags" Target="../tags/tag137.xml"/><Relationship Id="rId50" Type="http://schemas.openxmlformats.org/officeDocument/2006/relationships/tags" Target="../tags/tag153.xml"/><Relationship Id="rId55" Type="http://schemas.openxmlformats.org/officeDocument/2006/relationships/tags" Target="../tags/tag158.xml"/><Relationship Id="rId76" Type="http://schemas.openxmlformats.org/officeDocument/2006/relationships/slideLayout" Target="../slideLayouts/slideLayout6.xml"/><Relationship Id="rId97" Type="http://schemas.openxmlformats.org/officeDocument/2006/relationships/image" Target="../media/image43.png"/><Relationship Id="rId7" Type="http://schemas.openxmlformats.org/officeDocument/2006/relationships/tags" Target="../tags/tag110.xml"/><Relationship Id="rId71" Type="http://schemas.openxmlformats.org/officeDocument/2006/relationships/tags" Target="../tags/tag174.xml"/><Relationship Id="rId92" Type="http://schemas.openxmlformats.org/officeDocument/2006/relationships/image" Target="../media/image40.png"/><Relationship Id="rId2" Type="http://schemas.openxmlformats.org/officeDocument/2006/relationships/tags" Target="../tags/tag105.xml"/><Relationship Id="rId29" Type="http://schemas.openxmlformats.org/officeDocument/2006/relationships/tags" Target="../tags/tag132.xml"/><Relationship Id="rId24" Type="http://schemas.openxmlformats.org/officeDocument/2006/relationships/tags" Target="../tags/tag127.xml"/><Relationship Id="rId40" Type="http://schemas.openxmlformats.org/officeDocument/2006/relationships/tags" Target="../tags/tag143.xml"/><Relationship Id="rId45" Type="http://schemas.openxmlformats.org/officeDocument/2006/relationships/tags" Target="../tags/tag148.xml"/><Relationship Id="rId66" Type="http://schemas.openxmlformats.org/officeDocument/2006/relationships/tags" Target="../tags/tag169.xml"/><Relationship Id="rId87" Type="http://schemas.openxmlformats.org/officeDocument/2006/relationships/image" Target="../media/image35.svg"/><Relationship Id="rId61" Type="http://schemas.openxmlformats.org/officeDocument/2006/relationships/tags" Target="../tags/tag164.xml"/><Relationship Id="rId82" Type="http://schemas.openxmlformats.org/officeDocument/2006/relationships/image" Target="../media/image30.png"/><Relationship Id="rId19" Type="http://schemas.openxmlformats.org/officeDocument/2006/relationships/tags" Target="../tags/tag122.xml"/><Relationship Id="rId14" Type="http://schemas.openxmlformats.org/officeDocument/2006/relationships/tags" Target="../tags/tag117.xml"/><Relationship Id="rId30" Type="http://schemas.openxmlformats.org/officeDocument/2006/relationships/tags" Target="../tags/tag133.xml"/><Relationship Id="rId35" Type="http://schemas.openxmlformats.org/officeDocument/2006/relationships/tags" Target="../tags/tag138.xml"/><Relationship Id="rId56" Type="http://schemas.openxmlformats.org/officeDocument/2006/relationships/tags" Target="../tags/tag159.xml"/><Relationship Id="rId77" Type="http://schemas.openxmlformats.org/officeDocument/2006/relationships/notesSlide" Target="../notesSlides/notesSlide20.xml"/><Relationship Id="rId100" Type="http://schemas.openxmlformats.org/officeDocument/2006/relationships/image" Target="../media/image23.png"/><Relationship Id="rId8" Type="http://schemas.openxmlformats.org/officeDocument/2006/relationships/tags" Target="../tags/tag111.xml"/><Relationship Id="rId51" Type="http://schemas.openxmlformats.org/officeDocument/2006/relationships/tags" Target="../tags/tag154.xml"/><Relationship Id="rId72" Type="http://schemas.openxmlformats.org/officeDocument/2006/relationships/tags" Target="../tags/tag175.xml"/><Relationship Id="rId93" Type="http://schemas.openxmlformats.org/officeDocument/2006/relationships/image" Target="../media/image41.png"/><Relationship Id="rId98" Type="http://schemas.openxmlformats.org/officeDocument/2006/relationships/image" Target="../media/image21.png"/><Relationship Id="rId3" Type="http://schemas.openxmlformats.org/officeDocument/2006/relationships/tags" Target="../tags/tag106.xml"/></Relationships>
</file>

<file path=ppt/slides/_rels/slide21.xml.rels><?xml version="1.0" encoding="UTF-8" standalone="yes"?>
<Relationships xmlns="http://schemas.openxmlformats.org/package/2006/relationships"><Relationship Id="rId26" Type="http://schemas.openxmlformats.org/officeDocument/2006/relationships/tags" Target="../tags/tag204.xml"/><Relationship Id="rId21" Type="http://schemas.openxmlformats.org/officeDocument/2006/relationships/tags" Target="../tags/tag199.xml"/><Relationship Id="rId42" Type="http://schemas.openxmlformats.org/officeDocument/2006/relationships/tags" Target="../tags/tag220.xml"/><Relationship Id="rId47" Type="http://schemas.openxmlformats.org/officeDocument/2006/relationships/tags" Target="../tags/tag225.xml"/><Relationship Id="rId63" Type="http://schemas.openxmlformats.org/officeDocument/2006/relationships/tags" Target="../tags/tag241.xml"/><Relationship Id="rId68" Type="http://schemas.openxmlformats.org/officeDocument/2006/relationships/tags" Target="../tags/tag246.xml"/><Relationship Id="rId84" Type="http://schemas.openxmlformats.org/officeDocument/2006/relationships/image" Target="../media/image33.svg"/><Relationship Id="rId89" Type="http://schemas.openxmlformats.org/officeDocument/2006/relationships/image" Target="../media/image38.png"/><Relationship Id="rId16" Type="http://schemas.openxmlformats.org/officeDocument/2006/relationships/tags" Target="../tags/tag194.xml"/><Relationship Id="rId11" Type="http://schemas.openxmlformats.org/officeDocument/2006/relationships/tags" Target="../tags/tag189.xml"/><Relationship Id="rId32" Type="http://schemas.openxmlformats.org/officeDocument/2006/relationships/tags" Target="../tags/tag210.xml"/><Relationship Id="rId37" Type="http://schemas.openxmlformats.org/officeDocument/2006/relationships/tags" Target="../tags/tag215.xml"/><Relationship Id="rId53" Type="http://schemas.openxmlformats.org/officeDocument/2006/relationships/tags" Target="../tags/tag231.xml"/><Relationship Id="rId58" Type="http://schemas.openxmlformats.org/officeDocument/2006/relationships/tags" Target="../tags/tag236.xml"/><Relationship Id="rId74" Type="http://schemas.openxmlformats.org/officeDocument/2006/relationships/tags" Target="../tags/tag252.xml"/><Relationship Id="rId79" Type="http://schemas.openxmlformats.org/officeDocument/2006/relationships/image" Target="../media/image28.png"/><Relationship Id="rId5" Type="http://schemas.openxmlformats.org/officeDocument/2006/relationships/tags" Target="../tags/tag183.xml"/><Relationship Id="rId90" Type="http://schemas.openxmlformats.org/officeDocument/2006/relationships/image" Target="../media/image39.svg"/><Relationship Id="rId95" Type="http://schemas.microsoft.com/office/2007/relationships/hdphoto" Target="../media/hdphoto2.wdp"/><Relationship Id="rId22" Type="http://schemas.openxmlformats.org/officeDocument/2006/relationships/tags" Target="../tags/tag200.xml"/><Relationship Id="rId27" Type="http://schemas.openxmlformats.org/officeDocument/2006/relationships/tags" Target="../tags/tag205.xml"/><Relationship Id="rId43" Type="http://schemas.openxmlformats.org/officeDocument/2006/relationships/tags" Target="../tags/tag221.xml"/><Relationship Id="rId48" Type="http://schemas.openxmlformats.org/officeDocument/2006/relationships/tags" Target="../tags/tag226.xml"/><Relationship Id="rId64" Type="http://schemas.openxmlformats.org/officeDocument/2006/relationships/tags" Target="../tags/tag242.xml"/><Relationship Id="rId69" Type="http://schemas.openxmlformats.org/officeDocument/2006/relationships/tags" Target="../tags/tag247.xml"/><Relationship Id="rId80" Type="http://schemas.openxmlformats.org/officeDocument/2006/relationships/image" Target="../media/image29.svg"/><Relationship Id="rId85" Type="http://schemas.openxmlformats.org/officeDocument/2006/relationships/image" Target="../media/image34.png"/><Relationship Id="rId3" Type="http://schemas.openxmlformats.org/officeDocument/2006/relationships/tags" Target="../tags/tag181.xml"/><Relationship Id="rId12" Type="http://schemas.openxmlformats.org/officeDocument/2006/relationships/tags" Target="../tags/tag190.xml"/><Relationship Id="rId17" Type="http://schemas.openxmlformats.org/officeDocument/2006/relationships/tags" Target="../tags/tag195.xml"/><Relationship Id="rId25" Type="http://schemas.openxmlformats.org/officeDocument/2006/relationships/tags" Target="../tags/tag203.xml"/><Relationship Id="rId33" Type="http://schemas.openxmlformats.org/officeDocument/2006/relationships/tags" Target="../tags/tag211.xml"/><Relationship Id="rId38" Type="http://schemas.openxmlformats.org/officeDocument/2006/relationships/tags" Target="../tags/tag216.xml"/><Relationship Id="rId46" Type="http://schemas.openxmlformats.org/officeDocument/2006/relationships/tags" Target="../tags/tag224.xml"/><Relationship Id="rId59" Type="http://schemas.openxmlformats.org/officeDocument/2006/relationships/tags" Target="../tags/tag237.xml"/><Relationship Id="rId67" Type="http://schemas.openxmlformats.org/officeDocument/2006/relationships/tags" Target="../tags/tag245.xml"/><Relationship Id="rId20" Type="http://schemas.openxmlformats.org/officeDocument/2006/relationships/tags" Target="../tags/tag198.xml"/><Relationship Id="rId41" Type="http://schemas.openxmlformats.org/officeDocument/2006/relationships/tags" Target="../tags/tag219.xml"/><Relationship Id="rId54" Type="http://schemas.openxmlformats.org/officeDocument/2006/relationships/tags" Target="../tags/tag232.xml"/><Relationship Id="rId62" Type="http://schemas.openxmlformats.org/officeDocument/2006/relationships/tags" Target="../tags/tag240.xml"/><Relationship Id="rId70" Type="http://schemas.openxmlformats.org/officeDocument/2006/relationships/tags" Target="../tags/tag248.xml"/><Relationship Id="rId75" Type="http://schemas.openxmlformats.org/officeDocument/2006/relationships/slideLayout" Target="../slideLayouts/slideLayout6.xml"/><Relationship Id="rId83" Type="http://schemas.openxmlformats.org/officeDocument/2006/relationships/image" Target="../media/image32.png"/><Relationship Id="rId88" Type="http://schemas.openxmlformats.org/officeDocument/2006/relationships/image" Target="../media/image37.svg"/><Relationship Id="rId91" Type="http://schemas.openxmlformats.org/officeDocument/2006/relationships/image" Target="../media/image40.png"/><Relationship Id="rId96" Type="http://schemas.openxmlformats.org/officeDocument/2006/relationships/image" Target="../media/image43.png"/><Relationship Id="rId1" Type="http://schemas.openxmlformats.org/officeDocument/2006/relationships/tags" Target="../tags/tag179.xml"/><Relationship Id="rId6" Type="http://schemas.openxmlformats.org/officeDocument/2006/relationships/tags" Target="../tags/tag184.xml"/><Relationship Id="rId15" Type="http://schemas.openxmlformats.org/officeDocument/2006/relationships/tags" Target="../tags/tag193.xml"/><Relationship Id="rId23" Type="http://schemas.openxmlformats.org/officeDocument/2006/relationships/tags" Target="../tags/tag201.xml"/><Relationship Id="rId28" Type="http://schemas.openxmlformats.org/officeDocument/2006/relationships/tags" Target="../tags/tag206.xml"/><Relationship Id="rId36" Type="http://schemas.openxmlformats.org/officeDocument/2006/relationships/tags" Target="../tags/tag214.xml"/><Relationship Id="rId49" Type="http://schemas.openxmlformats.org/officeDocument/2006/relationships/tags" Target="../tags/tag227.xml"/><Relationship Id="rId57" Type="http://schemas.openxmlformats.org/officeDocument/2006/relationships/tags" Target="../tags/tag235.xml"/><Relationship Id="rId10" Type="http://schemas.openxmlformats.org/officeDocument/2006/relationships/tags" Target="../tags/tag188.xml"/><Relationship Id="rId31" Type="http://schemas.openxmlformats.org/officeDocument/2006/relationships/tags" Target="../tags/tag209.xml"/><Relationship Id="rId44" Type="http://schemas.openxmlformats.org/officeDocument/2006/relationships/tags" Target="../tags/tag222.xml"/><Relationship Id="rId52" Type="http://schemas.openxmlformats.org/officeDocument/2006/relationships/tags" Target="../tags/tag230.xml"/><Relationship Id="rId60" Type="http://schemas.openxmlformats.org/officeDocument/2006/relationships/tags" Target="../tags/tag238.xml"/><Relationship Id="rId65" Type="http://schemas.openxmlformats.org/officeDocument/2006/relationships/tags" Target="../tags/tag243.xml"/><Relationship Id="rId73" Type="http://schemas.openxmlformats.org/officeDocument/2006/relationships/tags" Target="../tags/tag251.xml"/><Relationship Id="rId78" Type="http://schemas.openxmlformats.org/officeDocument/2006/relationships/image" Target="../media/image27.svg"/><Relationship Id="rId81" Type="http://schemas.openxmlformats.org/officeDocument/2006/relationships/image" Target="../media/image30.png"/><Relationship Id="rId86" Type="http://schemas.openxmlformats.org/officeDocument/2006/relationships/image" Target="../media/image35.svg"/><Relationship Id="rId94" Type="http://schemas.microsoft.com/office/2007/relationships/hdphoto" Target="../media/hdphoto1.wdp"/><Relationship Id="rId99" Type="http://schemas.openxmlformats.org/officeDocument/2006/relationships/image" Target="../media/image21.png"/><Relationship Id="rId4" Type="http://schemas.openxmlformats.org/officeDocument/2006/relationships/tags" Target="../tags/tag182.xml"/><Relationship Id="rId9" Type="http://schemas.openxmlformats.org/officeDocument/2006/relationships/tags" Target="../tags/tag187.xml"/><Relationship Id="rId13" Type="http://schemas.openxmlformats.org/officeDocument/2006/relationships/tags" Target="../tags/tag191.xml"/><Relationship Id="rId18" Type="http://schemas.openxmlformats.org/officeDocument/2006/relationships/tags" Target="../tags/tag196.xml"/><Relationship Id="rId39" Type="http://schemas.openxmlformats.org/officeDocument/2006/relationships/tags" Target="../tags/tag217.xml"/><Relationship Id="rId34" Type="http://schemas.openxmlformats.org/officeDocument/2006/relationships/tags" Target="../tags/tag212.xml"/><Relationship Id="rId50" Type="http://schemas.openxmlformats.org/officeDocument/2006/relationships/tags" Target="../tags/tag228.xml"/><Relationship Id="rId55" Type="http://schemas.openxmlformats.org/officeDocument/2006/relationships/tags" Target="../tags/tag233.xml"/><Relationship Id="rId76" Type="http://schemas.openxmlformats.org/officeDocument/2006/relationships/notesSlide" Target="../notesSlides/notesSlide21.xml"/><Relationship Id="rId97" Type="http://schemas.openxmlformats.org/officeDocument/2006/relationships/image" Target="../media/image23.png"/><Relationship Id="rId7" Type="http://schemas.openxmlformats.org/officeDocument/2006/relationships/tags" Target="../tags/tag185.xml"/><Relationship Id="rId71" Type="http://schemas.openxmlformats.org/officeDocument/2006/relationships/tags" Target="../tags/tag249.xml"/><Relationship Id="rId92" Type="http://schemas.openxmlformats.org/officeDocument/2006/relationships/image" Target="../media/image41.png"/><Relationship Id="rId2" Type="http://schemas.openxmlformats.org/officeDocument/2006/relationships/tags" Target="../tags/tag180.xml"/><Relationship Id="rId29" Type="http://schemas.openxmlformats.org/officeDocument/2006/relationships/tags" Target="../tags/tag207.xml"/><Relationship Id="rId24" Type="http://schemas.openxmlformats.org/officeDocument/2006/relationships/tags" Target="../tags/tag202.xml"/><Relationship Id="rId40" Type="http://schemas.openxmlformats.org/officeDocument/2006/relationships/tags" Target="../tags/tag218.xml"/><Relationship Id="rId45" Type="http://schemas.openxmlformats.org/officeDocument/2006/relationships/tags" Target="../tags/tag223.xml"/><Relationship Id="rId66" Type="http://schemas.openxmlformats.org/officeDocument/2006/relationships/tags" Target="../tags/tag244.xml"/><Relationship Id="rId87" Type="http://schemas.openxmlformats.org/officeDocument/2006/relationships/image" Target="../media/image36.png"/><Relationship Id="rId61" Type="http://schemas.openxmlformats.org/officeDocument/2006/relationships/tags" Target="../tags/tag239.xml"/><Relationship Id="rId82" Type="http://schemas.openxmlformats.org/officeDocument/2006/relationships/image" Target="../media/image31.svg"/><Relationship Id="rId19" Type="http://schemas.openxmlformats.org/officeDocument/2006/relationships/tags" Target="../tags/tag197.xml"/><Relationship Id="rId14" Type="http://schemas.openxmlformats.org/officeDocument/2006/relationships/tags" Target="../tags/tag192.xml"/><Relationship Id="rId30" Type="http://schemas.openxmlformats.org/officeDocument/2006/relationships/tags" Target="../tags/tag208.xml"/><Relationship Id="rId35" Type="http://schemas.openxmlformats.org/officeDocument/2006/relationships/tags" Target="../tags/tag213.xml"/><Relationship Id="rId56" Type="http://schemas.openxmlformats.org/officeDocument/2006/relationships/tags" Target="../tags/tag234.xml"/><Relationship Id="rId77" Type="http://schemas.openxmlformats.org/officeDocument/2006/relationships/image" Target="../media/image26.png"/><Relationship Id="rId100" Type="http://schemas.openxmlformats.org/officeDocument/2006/relationships/image" Target="../media/image22.png"/><Relationship Id="rId8" Type="http://schemas.openxmlformats.org/officeDocument/2006/relationships/tags" Target="../tags/tag186.xml"/><Relationship Id="rId51" Type="http://schemas.openxmlformats.org/officeDocument/2006/relationships/tags" Target="../tags/tag229.xml"/><Relationship Id="rId72" Type="http://schemas.openxmlformats.org/officeDocument/2006/relationships/tags" Target="../tags/tag250.xml"/><Relationship Id="rId93" Type="http://schemas.openxmlformats.org/officeDocument/2006/relationships/image" Target="../media/image42.png"/><Relationship Id="rId98" Type="http://schemas.openxmlformats.org/officeDocument/2006/relationships/image" Target="../media/image24.sv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54.xml"/><Relationship Id="rId1" Type="http://schemas.openxmlformats.org/officeDocument/2006/relationships/tags" Target="../tags/tag253.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56.xml"/><Relationship Id="rId1" Type="http://schemas.openxmlformats.org/officeDocument/2006/relationships/tags" Target="../tags/tag255.xm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tags" Target="../tags/tag259.xml"/><Relationship Id="rId2" Type="http://schemas.openxmlformats.org/officeDocument/2006/relationships/tags" Target="../tags/tag258.xml"/><Relationship Id="rId1" Type="http://schemas.openxmlformats.org/officeDocument/2006/relationships/tags" Target="../tags/tag257.xml"/><Relationship Id="rId6" Type="http://schemas.openxmlformats.org/officeDocument/2006/relationships/image" Target="../media/image44.png"/><Relationship Id="rId5" Type="http://schemas.openxmlformats.org/officeDocument/2006/relationships/notesSlide" Target="../notesSlides/notesSlide24.xml"/><Relationship Id="rId4"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tags" Target="../tags/tag260.xml"/><Relationship Id="rId5" Type="http://schemas.openxmlformats.org/officeDocument/2006/relationships/notesSlide" Target="../notesSlides/notesSlide25.xml"/><Relationship Id="rId4"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64.xml"/><Relationship Id="rId1" Type="http://schemas.openxmlformats.org/officeDocument/2006/relationships/tags" Target="../tags/tag263.xm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image" Target="../media/image45.png"/><Relationship Id="rId5" Type="http://schemas.openxmlformats.org/officeDocument/2006/relationships/notesSlide" Target="../notesSlides/notesSlide27.xml"/><Relationship Id="rId4"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tags" Target="../tags/tag268.xml"/></Relationships>
</file>

<file path=ppt/slides/_rels/slide29.xml.rels><?xml version="1.0" encoding="UTF-8" standalone="yes"?>
<Relationships xmlns="http://schemas.openxmlformats.org/package/2006/relationships"><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image" Target="../media/image46.png"/><Relationship Id="rId5" Type="http://schemas.openxmlformats.org/officeDocument/2006/relationships/notesSlide" Target="../notesSlides/notesSlide29.xml"/><Relationship Id="rId4"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73.xml"/><Relationship Id="rId1" Type="http://schemas.openxmlformats.org/officeDocument/2006/relationships/tags" Target="../tags/tag272.xml"/><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tags" Target="../tags/tag274.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76.xml"/><Relationship Id="rId1" Type="http://schemas.openxmlformats.org/officeDocument/2006/relationships/tags" Target="../tags/tag275.xm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3" Type="http://schemas.openxmlformats.org/officeDocument/2006/relationships/tags" Target="../tags/tag289.xml"/><Relationship Id="rId18" Type="http://schemas.openxmlformats.org/officeDocument/2006/relationships/tags" Target="../tags/tag294.xml"/><Relationship Id="rId26" Type="http://schemas.openxmlformats.org/officeDocument/2006/relationships/tags" Target="../tags/tag302.xml"/><Relationship Id="rId39" Type="http://schemas.openxmlformats.org/officeDocument/2006/relationships/tags" Target="../tags/tag315.xml"/><Relationship Id="rId21" Type="http://schemas.openxmlformats.org/officeDocument/2006/relationships/tags" Target="../tags/tag297.xml"/><Relationship Id="rId34" Type="http://schemas.openxmlformats.org/officeDocument/2006/relationships/tags" Target="../tags/tag310.xml"/><Relationship Id="rId42" Type="http://schemas.openxmlformats.org/officeDocument/2006/relationships/image" Target="../media/image47.png"/><Relationship Id="rId7" Type="http://schemas.openxmlformats.org/officeDocument/2006/relationships/tags" Target="../tags/tag283.xml"/><Relationship Id="rId2" Type="http://schemas.openxmlformats.org/officeDocument/2006/relationships/tags" Target="../tags/tag278.xml"/><Relationship Id="rId16" Type="http://schemas.openxmlformats.org/officeDocument/2006/relationships/tags" Target="../tags/tag292.xml"/><Relationship Id="rId20" Type="http://schemas.openxmlformats.org/officeDocument/2006/relationships/tags" Target="../tags/tag296.xml"/><Relationship Id="rId29" Type="http://schemas.openxmlformats.org/officeDocument/2006/relationships/tags" Target="../tags/tag305.xml"/><Relationship Id="rId41" Type="http://schemas.openxmlformats.org/officeDocument/2006/relationships/notesSlide" Target="../notesSlides/notesSlide33.xml"/><Relationship Id="rId1" Type="http://schemas.openxmlformats.org/officeDocument/2006/relationships/tags" Target="../tags/tag277.xml"/><Relationship Id="rId6" Type="http://schemas.openxmlformats.org/officeDocument/2006/relationships/tags" Target="../tags/tag282.xml"/><Relationship Id="rId11" Type="http://schemas.openxmlformats.org/officeDocument/2006/relationships/tags" Target="../tags/tag287.xml"/><Relationship Id="rId24" Type="http://schemas.openxmlformats.org/officeDocument/2006/relationships/tags" Target="../tags/tag300.xml"/><Relationship Id="rId32" Type="http://schemas.openxmlformats.org/officeDocument/2006/relationships/tags" Target="../tags/tag308.xml"/><Relationship Id="rId37" Type="http://schemas.openxmlformats.org/officeDocument/2006/relationships/tags" Target="../tags/tag313.xml"/><Relationship Id="rId40" Type="http://schemas.openxmlformats.org/officeDocument/2006/relationships/slideLayout" Target="../slideLayouts/slideLayout7.xml"/><Relationship Id="rId5" Type="http://schemas.openxmlformats.org/officeDocument/2006/relationships/tags" Target="../tags/tag281.xml"/><Relationship Id="rId15" Type="http://schemas.openxmlformats.org/officeDocument/2006/relationships/tags" Target="../tags/tag291.xml"/><Relationship Id="rId23" Type="http://schemas.openxmlformats.org/officeDocument/2006/relationships/tags" Target="../tags/tag299.xml"/><Relationship Id="rId28" Type="http://schemas.openxmlformats.org/officeDocument/2006/relationships/tags" Target="../tags/tag304.xml"/><Relationship Id="rId36" Type="http://schemas.openxmlformats.org/officeDocument/2006/relationships/tags" Target="../tags/tag312.xml"/><Relationship Id="rId10" Type="http://schemas.openxmlformats.org/officeDocument/2006/relationships/tags" Target="../tags/tag286.xml"/><Relationship Id="rId19" Type="http://schemas.openxmlformats.org/officeDocument/2006/relationships/tags" Target="../tags/tag295.xml"/><Relationship Id="rId31" Type="http://schemas.openxmlformats.org/officeDocument/2006/relationships/tags" Target="../tags/tag307.xml"/><Relationship Id="rId4" Type="http://schemas.openxmlformats.org/officeDocument/2006/relationships/tags" Target="../tags/tag280.xml"/><Relationship Id="rId9" Type="http://schemas.openxmlformats.org/officeDocument/2006/relationships/tags" Target="../tags/tag285.xml"/><Relationship Id="rId14" Type="http://schemas.openxmlformats.org/officeDocument/2006/relationships/tags" Target="../tags/tag290.xml"/><Relationship Id="rId22" Type="http://schemas.openxmlformats.org/officeDocument/2006/relationships/tags" Target="../tags/tag298.xml"/><Relationship Id="rId27" Type="http://schemas.openxmlformats.org/officeDocument/2006/relationships/tags" Target="../tags/tag303.xml"/><Relationship Id="rId30" Type="http://schemas.openxmlformats.org/officeDocument/2006/relationships/tags" Target="../tags/tag306.xml"/><Relationship Id="rId35" Type="http://schemas.openxmlformats.org/officeDocument/2006/relationships/tags" Target="../tags/tag311.xml"/><Relationship Id="rId8" Type="http://schemas.openxmlformats.org/officeDocument/2006/relationships/tags" Target="../tags/tag284.xml"/><Relationship Id="rId3" Type="http://schemas.openxmlformats.org/officeDocument/2006/relationships/tags" Target="../tags/tag279.xml"/><Relationship Id="rId12" Type="http://schemas.openxmlformats.org/officeDocument/2006/relationships/tags" Target="../tags/tag288.xml"/><Relationship Id="rId17" Type="http://schemas.openxmlformats.org/officeDocument/2006/relationships/tags" Target="../tags/tag293.xml"/><Relationship Id="rId25" Type="http://schemas.openxmlformats.org/officeDocument/2006/relationships/tags" Target="../tags/tag301.xml"/><Relationship Id="rId33" Type="http://schemas.openxmlformats.org/officeDocument/2006/relationships/tags" Target="../tags/tag309.xml"/><Relationship Id="rId38" Type="http://schemas.openxmlformats.org/officeDocument/2006/relationships/tags" Target="../tags/tag314.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17.xml"/><Relationship Id="rId1" Type="http://schemas.openxmlformats.org/officeDocument/2006/relationships/tags" Target="../tags/tag316.xml"/><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319.xml"/><Relationship Id="rId1" Type="http://schemas.openxmlformats.org/officeDocument/2006/relationships/tags" Target="../tags/tag318.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tags" Target="../tags/tag320.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321.xml"/><Relationship Id="rId6" Type="http://schemas.openxmlformats.org/officeDocument/2006/relationships/hyperlink" Target="https://www.cdc.gov/globalhealth/healthprotection/errb/pdf/RRTManagementGuidance-508.pdf" TargetMode="External"/><Relationship Id="rId5" Type="http://schemas.openxmlformats.org/officeDocument/2006/relationships/hyperlink" Target="https://apps.who.int/iris/handle/10665/325015" TargetMode="External"/><Relationship Id="rId4" Type="http://schemas.openxmlformats.org/officeDocument/2006/relationships/hyperlink" Target="https://www.who.int/publications/i/item/emergency-response-framework-(-erf)-2nd-ed"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s://extranet.who.int/hslp/content/training-trainers-rapid-response-teams-training" TargetMode="External"/><Relationship Id="rId2" Type="http://schemas.openxmlformats.org/officeDocument/2006/relationships/hyperlink" Target="https://extranet.who.int/hslp/package/rapid-response-teams-training-programme" TargetMode="External"/><Relationship Id="rId1" Type="http://schemas.openxmlformats.org/officeDocument/2006/relationships/slideLayout" Target="../slideLayouts/slideLayout2.xml"/><Relationship Id="rId6" Type="http://schemas.openxmlformats.org/officeDocument/2006/relationships/hyperlink" Target="https://extranet.who.int/hslp/content/evd-rrt-training-package" TargetMode="External"/><Relationship Id="rId5" Type="http://schemas.openxmlformats.org/officeDocument/2006/relationships/hyperlink" Target="https://extranet.who.int/hslp/training/course/index.php?categoryid=60" TargetMode="External"/><Relationship Id="rId4" Type="http://schemas.openxmlformats.org/officeDocument/2006/relationships/hyperlink" Target="https://extranet.who.int/hslp/package/block-2-rrt-managers-training-packag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2.xml"/><Relationship Id="rId1" Type="http://schemas.openxmlformats.org/officeDocument/2006/relationships/tags" Target="../tags/tag32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323.xml"/></Relationships>
</file>

<file path=ppt/slides/_rels/slide43.xml.rels><?xml version="1.0" encoding="UTF-8" standalone="yes"?>
<Relationships xmlns="http://schemas.openxmlformats.org/package/2006/relationships"><Relationship Id="rId3" Type="http://schemas.openxmlformats.org/officeDocument/2006/relationships/tags" Target="../tags/tag326.xml"/><Relationship Id="rId2" Type="http://schemas.openxmlformats.org/officeDocument/2006/relationships/tags" Target="../tags/tag325.xml"/><Relationship Id="rId1" Type="http://schemas.openxmlformats.org/officeDocument/2006/relationships/tags" Target="../tags/tag324.xml"/><Relationship Id="rId5" Type="http://schemas.openxmlformats.org/officeDocument/2006/relationships/notesSlide" Target="../notesSlides/notesSlide38.xml"/><Relationship Id="rId4"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28.xml"/><Relationship Id="rId1" Type="http://schemas.openxmlformats.org/officeDocument/2006/relationships/tags" Target="../tags/tag327.xml"/><Relationship Id="rId4" Type="http://schemas.openxmlformats.org/officeDocument/2006/relationships/notesSlide" Target="../notesSlides/notesSlide39.xml"/></Relationships>
</file>

<file path=ppt/slides/_rels/slide45.xml.rels><?xml version="1.0" encoding="UTF-8" standalone="yes"?>
<Relationships xmlns="http://schemas.openxmlformats.org/package/2006/relationships"><Relationship Id="rId3" Type="http://schemas.openxmlformats.org/officeDocument/2006/relationships/tags" Target="../tags/tag331.xml"/><Relationship Id="rId2" Type="http://schemas.openxmlformats.org/officeDocument/2006/relationships/tags" Target="../tags/tag330.xml"/><Relationship Id="rId1" Type="http://schemas.openxmlformats.org/officeDocument/2006/relationships/tags" Target="../tags/tag329.xml"/><Relationship Id="rId4"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33.xml"/><Relationship Id="rId1" Type="http://schemas.openxmlformats.org/officeDocument/2006/relationships/tags" Target="../tags/tag332.xml"/><Relationship Id="rId4" Type="http://schemas.openxmlformats.org/officeDocument/2006/relationships/notesSlide" Target="../notesSlides/notesSlide40.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35.xml"/><Relationship Id="rId1" Type="http://schemas.openxmlformats.org/officeDocument/2006/relationships/tags" Target="../tags/tag334.xml"/><Relationship Id="rId4" Type="http://schemas.openxmlformats.org/officeDocument/2006/relationships/notesSlide" Target="../notesSlides/notesSlide41.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37.xml"/><Relationship Id="rId1" Type="http://schemas.openxmlformats.org/officeDocument/2006/relationships/tags" Target="../tags/tag336.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39.xml"/><Relationship Id="rId1" Type="http://schemas.openxmlformats.org/officeDocument/2006/relationships/tags" Target="../tags/tag3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1.xml"/><Relationship Id="rId1" Type="http://schemas.openxmlformats.org/officeDocument/2006/relationships/tags" Target="../tags/tag340.xml"/><Relationship Id="rId4" Type="http://schemas.openxmlformats.org/officeDocument/2006/relationships/notesSlide" Target="../notesSlides/notesSlide42.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3.xml"/><Relationship Id="rId1" Type="http://schemas.openxmlformats.org/officeDocument/2006/relationships/tags" Target="../tags/tag342.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5.xml"/><Relationship Id="rId1" Type="http://schemas.openxmlformats.org/officeDocument/2006/relationships/tags" Target="../tags/tag344.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7.xml"/><Relationship Id="rId1" Type="http://schemas.openxmlformats.org/officeDocument/2006/relationships/tags" Target="../tags/tag34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9.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2" Type="http://schemas.openxmlformats.org/officeDocument/2006/relationships/tags" Target="../tags/tag8.xml"/><Relationship Id="rId16" Type="http://schemas.openxmlformats.org/officeDocument/2006/relationships/image" Target="../media/image20.png"/><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notesSlide" Target="../notesSlides/notesSlide9.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9" name="TextBox 9"/>
          <p:cNvSpPr txBox="1"/>
          <p:nvPr/>
        </p:nvSpPr>
        <p:spPr>
          <a:xfrm>
            <a:off x="567709" y="4147146"/>
            <a:ext cx="2333564" cy="3385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pPr hangingPunct="1"/>
            <a:r>
              <a:rPr lang="fr-FR" sz="1600" kern="1200" dirty="0"/>
              <a:t>Nom de l’orateur</a:t>
            </a:r>
            <a:endParaRPr sz="1600" kern="1200" dirty="0"/>
          </a:p>
        </p:txBody>
      </p:sp>
      <p:sp>
        <p:nvSpPr>
          <p:cNvPr id="10" name="Title 2">
            <a:extLst>
              <a:ext uri="{FF2B5EF4-FFF2-40B4-BE49-F238E27FC236}">
                <a16:creationId xmlns:a16="http://schemas.microsoft.com/office/drawing/2014/main" id="{FE715C1D-0AFD-4B24-93D9-2F4112C6A19E}"/>
              </a:ext>
            </a:extLst>
          </p:cNvPr>
          <p:cNvSpPr txBox="1">
            <a:spLocks/>
          </p:cNvSpPr>
          <p:nvPr>
            <p:custDataLst>
              <p:tags r:id="rId1"/>
            </p:custDataLst>
          </p:nvPr>
        </p:nvSpPr>
        <p:spPr>
          <a:xfrm>
            <a:off x="378470" y="933632"/>
            <a:ext cx="6225530" cy="28105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rtlCol="0" anchor="ctr">
            <a:normAutofit fontScale="97500"/>
          </a:bodyPr>
          <a:lstStyle>
            <a:lvl1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defRPr sz="3200"/>
            </a:pPr>
            <a:r>
              <a:rPr lang="fr" sz="4000" b="1" dirty="0"/>
              <a:t>A2.1a Composition des Equipes d’Intervention Rapide et rôles de leurs membres</a:t>
            </a:r>
          </a:p>
        </p:txBody>
      </p:sp>
    </p:spTree>
    <p:extLst>
      <p:ext uri="{BB962C8B-B14F-4D97-AF65-F5344CB8AC3E}">
        <p14:creationId xmlns:p14="http://schemas.microsoft.com/office/powerpoint/2010/main" val="150754694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2" name="Titre 1"/>
          <p:cNvSpPr>
            <a:spLocks noGrp="1"/>
          </p:cNvSpPr>
          <p:nvPr>
            <p:ph type="title"/>
          </p:nvPr>
        </p:nvSpPr>
        <p:spPr>
          <a:xfrm>
            <a:off x="399967" y="544456"/>
            <a:ext cx="4167747" cy="1097495"/>
          </a:xfrm>
        </p:spPr>
        <p:txBody>
          <a:bodyPr lIns="91440" tIns="45720" rIns="91440" bIns="45720" anchor="t"/>
          <a:lstStyle/>
          <a:p>
            <a:pPr algn="l"/>
            <a:r>
              <a:rPr lang="en-US" sz="3200" dirty="0"/>
              <a:t>Question</a:t>
            </a:r>
          </a:p>
        </p:txBody>
      </p:sp>
      <p:sp>
        <p:nvSpPr>
          <p:cNvPr id="300" name="Google Shape;300;p7"/>
          <p:cNvSpPr txBox="1">
            <a:spLocks noGrp="1"/>
          </p:cNvSpPr>
          <p:nvPr>
            <p:ph type="body" idx="4294967295"/>
            <p:custDataLst>
              <p:tags r:id="rId1"/>
            </p:custDataLst>
          </p:nvPr>
        </p:nvSpPr>
        <p:spPr>
          <a:xfrm>
            <a:off x="4706754" y="2171700"/>
            <a:ext cx="7380471" cy="2514600"/>
          </a:xfrm>
          <a:prstGeom prst="rect">
            <a:avLst/>
          </a:prstGeom>
          <a:noFill/>
          <a:ln>
            <a:noFill/>
          </a:ln>
        </p:spPr>
        <p:txBody>
          <a:bodyPr spcFirstLastPara="1" wrap="square" lIns="360000" tIns="180000" rIns="360000" bIns="180000" rtlCol="0" anchor="ctr" anchorCtr="0">
            <a:noAutofit/>
          </a:bodyPr>
          <a:lstStyle/>
          <a:p>
            <a:pPr>
              <a:buNone/>
            </a:pPr>
            <a:r>
              <a:rPr lang="fr" sz="2400" b="1" dirty="0">
                <a:solidFill>
                  <a:srgbClr val="931D19"/>
                </a:solidFill>
                <a:ea typeface="+mn-lt"/>
                <a:cs typeface="+mn-lt"/>
              </a:rPr>
              <a:t>En général, quelles peuvent être les rôles nécessaires au sein d’une EIR ?</a:t>
            </a:r>
            <a:endParaRPr lang="fr" sz="2400" dirty="0">
              <a:solidFill>
                <a:srgbClr val="931D19"/>
              </a:solidFill>
              <a:ea typeface="+mn-lt"/>
              <a:cs typeface="+mn-lt"/>
            </a:endParaRPr>
          </a:p>
          <a:p>
            <a:pPr marL="0" indent="0">
              <a:buSzPts val="2560"/>
              <a:buNone/>
            </a:pPr>
            <a:endParaRPr lang="fr" sz="2400" b="1" dirty="0">
              <a:solidFill>
                <a:srgbClr val="931D19"/>
              </a:solidFill>
              <a:cs typeface="Arial"/>
            </a:endParaRPr>
          </a:p>
        </p:txBody>
      </p:sp>
    </p:spTree>
    <p:extLst>
      <p:ext uri="{BB962C8B-B14F-4D97-AF65-F5344CB8AC3E}">
        <p14:creationId xmlns:p14="http://schemas.microsoft.com/office/powerpoint/2010/main" val="62484092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74B9B-0CB8-450A-B9A4-941FEF43E84F}"/>
              </a:ext>
            </a:extLst>
          </p:cNvPr>
          <p:cNvSpPr>
            <a:spLocks noGrp="1"/>
          </p:cNvSpPr>
          <p:nvPr>
            <p:ph type="title" idx="4294967295"/>
            <p:custDataLst>
              <p:tags r:id="rId1"/>
            </p:custDataLst>
          </p:nvPr>
        </p:nvSpPr>
        <p:spPr>
          <a:xfrm>
            <a:off x="0" y="-88900"/>
            <a:ext cx="10972800" cy="838200"/>
          </a:xfrm>
          <a:prstGeom prst="rect">
            <a:avLst/>
          </a:prstGeom>
        </p:spPr>
        <p:txBody>
          <a:bodyPr rtlCol="0"/>
          <a:lstStyle/>
          <a:p>
            <a:pPr algn="l" rtl="0"/>
            <a:r>
              <a:rPr lang="fr" sz="2800" b="1" dirty="0">
                <a:solidFill>
                  <a:schemeClr val="bg1"/>
                </a:solidFill>
                <a:cs typeface="Arial"/>
              </a:rPr>
              <a:t>En général, quelles peuvent être les fonctions nécessaires au sein d’une EIR ?</a:t>
            </a:r>
            <a:endParaRPr lang="en-US" sz="2800" b="1" dirty="0">
              <a:solidFill>
                <a:schemeClr val="bg1"/>
              </a:solidFill>
            </a:endParaRPr>
          </a:p>
        </p:txBody>
      </p:sp>
      <p:sp>
        <p:nvSpPr>
          <p:cNvPr id="60" name="TextBox 59">
            <a:extLst>
              <a:ext uri="{FF2B5EF4-FFF2-40B4-BE49-F238E27FC236}">
                <a16:creationId xmlns:a16="http://schemas.microsoft.com/office/drawing/2014/main" id="{B5CA748F-765D-4ABB-B433-CE7D1F9C6216}"/>
              </a:ext>
            </a:extLst>
          </p:cNvPr>
          <p:cNvSpPr txBox="1"/>
          <p:nvPr>
            <p:custDataLst>
              <p:tags r:id="rId2"/>
            </p:custDataLst>
          </p:nvPr>
        </p:nvSpPr>
        <p:spPr>
          <a:xfrm>
            <a:off x="838200" y="5592470"/>
            <a:ext cx="9931400" cy="677108"/>
          </a:xfrm>
          <a:prstGeom prst="rect">
            <a:avLst/>
          </a:prstGeom>
          <a:solidFill>
            <a:srgbClr val="931D19"/>
          </a:solidFill>
        </p:spPr>
        <p:txBody>
          <a:bodyPr wrap="square" rtlCol="0">
            <a:spAutoFit/>
          </a:bodyPr>
          <a:lstStyle/>
          <a:p>
            <a:pPr hangingPunct="1"/>
            <a:r>
              <a:rPr lang="fr" sz="1900" b="1" kern="1200" dirty="0">
                <a:solidFill>
                  <a:prstClr val="white"/>
                </a:solidFill>
                <a:latin typeface="+mn-lt"/>
                <a:ea typeface="+mn-ea"/>
                <a:cs typeface="Arial" panose="020B0604020202020204" pitchFamily="34" charset="0"/>
              </a:rPr>
              <a:t>Rappel : les membres expérimentés de l’équipe peuvent exercer plusieurs fonctions au sein de l’EIR.</a:t>
            </a:r>
            <a:endParaRPr lang="en-US" sz="1900" b="1" kern="1200" dirty="0">
              <a:solidFill>
                <a:prstClr val="white"/>
              </a:solidFill>
              <a:latin typeface="+mn-lt"/>
              <a:ea typeface="+mn-ea"/>
              <a:cs typeface="Arial" panose="020B0604020202020204" pitchFamily="34" charset="0"/>
            </a:endParaRPr>
          </a:p>
        </p:txBody>
      </p:sp>
      <p:sp>
        <p:nvSpPr>
          <p:cNvPr id="3" name="Rectangle 2">
            <a:extLst>
              <a:ext uri="{FF2B5EF4-FFF2-40B4-BE49-F238E27FC236}">
                <a16:creationId xmlns:a16="http://schemas.microsoft.com/office/drawing/2014/main" id="{04479457-6D4C-4D12-80E4-FE5D30D6C1A4}"/>
              </a:ext>
            </a:extLst>
          </p:cNvPr>
          <p:cNvSpPr/>
          <p:nvPr>
            <p:custDataLst>
              <p:tags r:id="rId3"/>
            </p:custDataLst>
          </p:nvPr>
        </p:nvSpPr>
        <p:spPr>
          <a:xfrm>
            <a:off x="650010" y="1252820"/>
            <a:ext cx="10614890" cy="4832092"/>
          </a:xfrm>
          <a:prstGeom prst="rect">
            <a:avLst/>
          </a:prstGeom>
        </p:spPr>
        <p:txBody>
          <a:bodyPr wrap="square" lIns="91440" tIns="45720" rIns="91440" bIns="45720" rtlCol="0" anchor="t">
            <a:spAutoFit/>
          </a:bodyPr>
          <a:lstStyle/>
          <a:p>
            <a:pPr hangingPunct="1"/>
            <a:r>
              <a:rPr lang="fr" sz="2000" kern="1200" dirty="0">
                <a:latin typeface="+mn-lt"/>
                <a:ea typeface="+mn-lt"/>
              </a:rPr>
              <a:t> </a:t>
            </a:r>
            <a:r>
              <a:rPr lang="fr" sz="2200" kern="1200" dirty="0">
                <a:latin typeface="+mn-lt"/>
                <a:ea typeface="+mn-ea"/>
                <a:cs typeface="Arial"/>
              </a:rPr>
              <a:t>En règle générale, les fonctions nécessaires au sein d’une EIR sont les suivantes :</a:t>
            </a:r>
            <a:endParaRPr lang="en-US" sz="2200" kern="1200" dirty="0">
              <a:latin typeface="+mn-lt"/>
              <a:ea typeface="+mn-ea"/>
              <a:cs typeface="+mn-cs"/>
            </a:endParaRPr>
          </a:p>
          <a:p>
            <a:pPr marL="342900" indent="-342900" hangingPunct="1">
              <a:buClr>
                <a:srgbClr val="65A000"/>
              </a:buClr>
              <a:buFont typeface="Arial" panose="020B0604020202020204" pitchFamily="34" charset="0"/>
              <a:buChar char="•"/>
            </a:pPr>
            <a:r>
              <a:rPr lang="fr" sz="2200" kern="1200" dirty="0">
                <a:latin typeface="+mn-lt"/>
                <a:ea typeface="+mn-ea"/>
                <a:cs typeface="Arial"/>
              </a:rPr>
              <a:t>Chef d’équipe</a:t>
            </a:r>
            <a:endParaRPr lang="en-GB" sz="2200" kern="1200" dirty="0">
              <a:latin typeface="+mn-lt"/>
              <a:ea typeface="+mn-ea"/>
              <a:cs typeface="+mn-cs"/>
            </a:endParaRPr>
          </a:p>
          <a:p>
            <a:pPr marL="342900" indent="-342900" hangingPunct="1">
              <a:buClr>
                <a:srgbClr val="65A000"/>
              </a:buClr>
              <a:buFont typeface="Arial" panose="020B0604020202020204" pitchFamily="34" charset="0"/>
              <a:buChar char="•"/>
            </a:pPr>
            <a:r>
              <a:rPr lang="fr" sz="2200" kern="1200" dirty="0">
                <a:latin typeface="+mn-lt"/>
                <a:ea typeface="+mn-ea"/>
                <a:cs typeface="Arial"/>
              </a:rPr>
              <a:t>Responsable de la prise en charge des cas/gestion clinique (médecin et/ou infirmière)</a:t>
            </a:r>
          </a:p>
          <a:p>
            <a:pPr marL="342900" indent="-342900" hangingPunct="1">
              <a:buClr>
                <a:srgbClr val="65A000"/>
              </a:buClr>
              <a:buFont typeface="Arial" panose="020B0604020202020204" pitchFamily="34" charset="0"/>
              <a:buChar char="•"/>
            </a:pPr>
            <a:r>
              <a:rPr lang="fr" sz="2200" kern="1200" dirty="0">
                <a:latin typeface="+mn-lt"/>
                <a:ea typeface="+mn-ea"/>
                <a:cs typeface="Arial"/>
              </a:rPr>
              <a:t>Épidemiologiste/responsable de la surveillance</a:t>
            </a:r>
          </a:p>
          <a:p>
            <a:pPr marL="342900" indent="-342900" hangingPunct="1">
              <a:buClr>
                <a:srgbClr val="65A000"/>
              </a:buClr>
              <a:buFont typeface="Arial" panose="020B0604020202020204" pitchFamily="34" charset="0"/>
              <a:buChar char="•"/>
            </a:pPr>
            <a:r>
              <a:rPr lang="fr" sz="2200" kern="1200" dirty="0">
                <a:latin typeface="+mn-lt"/>
                <a:ea typeface="+mn-ea"/>
                <a:cs typeface="Arial"/>
              </a:rPr>
              <a:t>Spécialiste en communication/engagement communautaire</a:t>
            </a:r>
          </a:p>
          <a:p>
            <a:pPr marL="342900" indent="-342900" hangingPunct="1">
              <a:buClr>
                <a:srgbClr val="65A000"/>
              </a:buClr>
              <a:buFont typeface="Arial" panose="020B0604020202020204" pitchFamily="34" charset="0"/>
              <a:buChar char="•"/>
            </a:pPr>
            <a:r>
              <a:rPr lang="fr" sz="2200" kern="1200" dirty="0">
                <a:latin typeface="+mn-lt"/>
                <a:ea typeface="+mn-ea"/>
                <a:cs typeface="Arial"/>
              </a:rPr>
              <a:t>Logisticien (sur le terrain ou au siège)</a:t>
            </a:r>
          </a:p>
          <a:p>
            <a:pPr marL="342900" indent="-342900" hangingPunct="1">
              <a:buClr>
                <a:srgbClr val="65A000"/>
              </a:buClr>
              <a:buFont typeface="Arial" panose="020B0604020202020204" pitchFamily="34" charset="0"/>
              <a:buChar char="•"/>
            </a:pPr>
            <a:r>
              <a:rPr lang="fr" sz="2200" kern="1200" dirty="0">
                <a:latin typeface="+mn-lt"/>
                <a:ea typeface="+mn-ea"/>
                <a:cs typeface="Arial"/>
              </a:rPr>
              <a:t>Travailleur de laboratoire</a:t>
            </a:r>
          </a:p>
          <a:p>
            <a:pPr marL="342900" indent="-342900" hangingPunct="1">
              <a:buClr>
                <a:srgbClr val="65A000"/>
              </a:buClr>
              <a:buFont typeface="Arial" panose="020B0604020202020204" pitchFamily="34" charset="0"/>
              <a:buChar char="•"/>
            </a:pPr>
            <a:r>
              <a:rPr lang="fr" sz="2200" kern="1200" dirty="0">
                <a:latin typeface="+mn-lt"/>
                <a:ea typeface="+mn-ea"/>
                <a:cs typeface="Arial"/>
              </a:rPr>
              <a:t>Gestionnaire de données/</a:t>
            </a:r>
            <a:r>
              <a:rPr lang="fr" sz="2200" kern="1200" dirty="0">
                <a:latin typeface="+mn-lt"/>
                <a:ea typeface="+mn-lt"/>
                <a:cs typeface="Arial"/>
              </a:rPr>
              <a:t>statisticien</a:t>
            </a:r>
            <a:endParaRPr lang="en-GB" altLang="en-US" sz="2200" kern="1200">
              <a:latin typeface="+mn-lt"/>
              <a:ea typeface="+mn-ea"/>
              <a:cs typeface="Arial"/>
            </a:endParaRPr>
          </a:p>
          <a:p>
            <a:pPr marL="342900" indent="-342900" hangingPunct="1">
              <a:buClr>
                <a:srgbClr val="65A000"/>
              </a:buClr>
              <a:buFont typeface="Arial" panose="020B0604020202020204" pitchFamily="34" charset="0"/>
              <a:buChar char="•"/>
            </a:pPr>
            <a:r>
              <a:rPr lang="fr" sz="2200" kern="1200" dirty="0">
                <a:latin typeface="+mn-lt"/>
                <a:ea typeface="+mn-ea"/>
                <a:cs typeface="Arial"/>
              </a:rPr>
              <a:t>Spécialiste en prévention et contrôle de l'infection</a:t>
            </a:r>
          </a:p>
          <a:p>
            <a:pPr marL="342900" indent="-342900" hangingPunct="1">
              <a:buClr>
                <a:srgbClr val="65A000"/>
              </a:buClr>
              <a:buFont typeface="Arial" panose="020B0604020202020204" pitchFamily="34" charset="0"/>
              <a:buChar char="•"/>
            </a:pPr>
            <a:r>
              <a:rPr lang="fr" sz="2200" kern="1200" dirty="0">
                <a:latin typeface="+mn-lt"/>
                <a:ea typeface="+mn-ea"/>
                <a:cs typeface="Arial"/>
              </a:rPr>
              <a:t>Spécialiste de la santé environnementale</a:t>
            </a:r>
          </a:p>
          <a:p>
            <a:pPr marL="342900" indent="-342900" hangingPunct="1">
              <a:buClr>
                <a:srgbClr val="65A000"/>
              </a:buClr>
              <a:buFont typeface="Arial" panose="020B0604020202020204" pitchFamily="34" charset="0"/>
              <a:buChar char="•"/>
            </a:pPr>
            <a:r>
              <a:rPr lang="fr" sz="2200" kern="1200" dirty="0">
                <a:latin typeface="+mn-lt"/>
                <a:ea typeface="+mn-ea"/>
                <a:cs typeface="Arial"/>
              </a:rPr>
              <a:t>Vétérinaire</a:t>
            </a:r>
          </a:p>
          <a:p>
            <a:pPr marL="342900" indent="-342900" hangingPunct="1">
              <a:buClr>
                <a:srgbClr val="65A000"/>
              </a:buClr>
              <a:buFont typeface="Arial" panose="020B0604020202020204" pitchFamily="34" charset="0"/>
              <a:buChar char="•"/>
            </a:pPr>
            <a:r>
              <a:rPr lang="fr" sz="2200" kern="1200" dirty="0">
                <a:latin typeface="+mn-lt"/>
                <a:ea typeface="+mn-ea"/>
                <a:cs typeface="Arial"/>
              </a:rPr>
              <a:t>Spécialiste en eau, assainissement et hygiène</a:t>
            </a:r>
          </a:p>
          <a:p>
            <a:pPr marL="342900" indent="-342900" hangingPunct="1">
              <a:buFont typeface="Wingdings" panose="05000000000000000000" pitchFamily="2" charset="2"/>
              <a:buChar char="ü"/>
            </a:pPr>
            <a:endParaRPr lang="en-GB" altLang="en-US" sz="2200" kern="1200" dirty="0">
              <a:solidFill>
                <a:srgbClr val="FF0000"/>
              </a:solidFill>
              <a:latin typeface="+mn-lt"/>
              <a:ea typeface="+mn-ea"/>
              <a:cs typeface="Arial"/>
            </a:endParaRPr>
          </a:p>
          <a:p>
            <a:pPr marL="219075" indent="-219075" hangingPunct="1"/>
            <a:endParaRPr lang="en-GB" altLang="en-US" sz="2200" kern="1200" dirty="0">
              <a:latin typeface="+mn-lt"/>
              <a:ea typeface="+mn-ea"/>
              <a:cs typeface="Arial"/>
            </a:endParaRPr>
          </a:p>
        </p:txBody>
      </p:sp>
    </p:spTree>
    <p:extLst>
      <p:ext uri="{BB962C8B-B14F-4D97-AF65-F5344CB8AC3E}">
        <p14:creationId xmlns:p14="http://schemas.microsoft.com/office/powerpoint/2010/main" val="35484449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custDataLst>
              <p:tags r:id="rId1"/>
            </p:custDataLst>
          </p:nvPr>
        </p:nvSpPr>
        <p:spPr>
          <a:xfrm>
            <a:off x="0" y="-30549"/>
            <a:ext cx="10517610" cy="828119"/>
          </a:xfrm>
          <a:prstGeom prst="rect">
            <a:avLst/>
          </a:prstGeom>
        </p:spPr>
        <p:txBody>
          <a:bodyPr lIns="91440" tIns="45720" rIns="91440" bIns="45720" rtlCol="0" anchor="t"/>
          <a:lstStyle/>
          <a:p>
            <a:pPr algn="l"/>
            <a:r>
              <a:rPr lang="fr" sz="2400" b="1" dirty="0">
                <a:solidFill>
                  <a:schemeClr val="bg1"/>
                </a:solidFill>
                <a:cs typeface="Arial"/>
              </a:rPr>
              <a:t>Exemples de composition d’une EIR et des rôles de ses membres en cas d'épidémie de maladie d’origine alimentaire</a:t>
            </a:r>
            <a:endParaRPr lang="en-US" sz="2400" b="1" dirty="0">
              <a:solidFill>
                <a:schemeClr val="bg1"/>
              </a:solidFill>
              <a:cs typeface="Arial"/>
            </a:endParaRPr>
          </a:p>
        </p:txBody>
      </p:sp>
      <p:grpSp>
        <p:nvGrpSpPr>
          <p:cNvPr id="5" name="Group 4">
            <a:extLst>
              <a:ext uri="{FF2B5EF4-FFF2-40B4-BE49-F238E27FC236}">
                <a16:creationId xmlns:a16="http://schemas.microsoft.com/office/drawing/2014/main" id="{A83EC3EE-80F8-4BCF-85D0-507915FCFBE6}"/>
              </a:ext>
            </a:extLst>
          </p:cNvPr>
          <p:cNvGrpSpPr/>
          <p:nvPr>
            <p:custDataLst>
              <p:tags r:id="rId2"/>
            </p:custDataLst>
          </p:nvPr>
        </p:nvGrpSpPr>
        <p:grpSpPr>
          <a:xfrm>
            <a:off x="0" y="1445884"/>
            <a:ext cx="12192000" cy="4655096"/>
            <a:chOff x="0" y="1515205"/>
            <a:chExt cx="12192000" cy="5396437"/>
          </a:xfrm>
        </p:grpSpPr>
        <p:pic>
          <p:nvPicPr>
            <p:cNvPr id="72" name="Picture 71">
              <a:extLst>
                <a:ext uri="{FF2B5EF4-FFF2-40B4-BE49-F238E27FC236}">
                  <a16:creationId xmlns:a16="http://schemas.microsoft.com/office/drawing/2014/main" id="{09CDD323-9D33-4517-9DEA-C9E45661873B}"/>
                </a:ext>
              </a:extLst>
            </p:cNvPr>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04676" y="1524009"/>
              <a:ext cx="347894" cy="492051"/>
            </a:xfrm>
            <a:prstGeom prst="rect">
              <a:avLst/>
            </a:prstGeom>
          </p:spPr>
        </p:pic>
        <p:sp>
          <p:nvSpPr>
            <p:cNvPr id="73" name="TextBox 72">
              <a:extLst>
                <a:ext uri="{FF2B5EF4-FFF2-40B4-BE49-F238E27FC236}">
                  <a16:creationId xmlns:a16="http://schemas.microsoft.com/office/drawing/2014/main" id="{4D8232DD-4F0B-492E-8158-B3864A3D1F97}"/>
                </a:ext>
              </a:extLst>
            </p:cNvPr>
            <p:cNvSpPr txBox="1"/>
            <p:nvPr/>
          </p:nvSpPr>
          <p:spPr>
            <a:xfrm>
              <a:off x="1600556" y="1610572"/>
              <a:ext cx="1115859" cy="303272"/>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Épidémiologie</a:t>
              </a:r>
            </a:p>
          </p:txBody>
        </p:sp>
        <p:pic>
          <p:nvPicPr>
            <p:cNvPr id="75" name="Picture 74">
              <a:extLst>
                <a:ext uri="{FF2B5EF4-FFF2-40B4-BE49-F238E27FC236}">
                  <a16:creationId xmlns:a16="http://schemas.microsoft.com/office/drawing/2014/main" id="{45923F30-54EF-4F76-A92C-B487841CA455}"/>
                </a:ext>
              </a:extLst>
            </p:cNvPr>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005896" y="1524000"/>
              <a:ext cx="347894" cy="492050"/>
            </a:xfrm>
            <a:prstGeom prst="rect">
              <a:avLst/>
            </a:prstGeom>
          </p:spPr>
        </p:pic>
        <p:sp>
          <p:nvSpPr>
            <p:cNvPr id="76" name="TextBox 75">
              <a:extLst>
                <a:ext uri="{FF2B5EF4-FFF2-40B4-BE49-F238E27FC236}">
                  <a16:creationId xmlns:a16="http://schemas.microsoft.com/office/drawing/2014/main" id="{8E3898F8-659E-455C-8755-C219178DC602}"/>
                </a:ext>
              </a:extLst>
            </p:cNvPr>
            <p:cNvSpPr txBox="1"/>
            <p:nvPr/>
          </p:nvSpPr>
          <p:spPr>
            <a:xfrm>
              <a:off x="7353790" y="1527574"/>
              <a:ext cx="1127802" cy="695742"/>
            </a:xfrm>
            <a:prstGeom prst="rect">
              <a:avLst/>
            </a:prstGeom>
            <a:noFill/>
          </p:spPr>
          <p:txBody>
            <a:bodyPr wrap="square" lIns="91440" tIns="45720" rIns="91440" bIns="45720" rtlCol="0" anchor="t">
              <a:spAutoFit/>
            </a:bodyPr>
            <a:lstStyle/>
            <a:p>
              <a:pPr defTabSz="617220">
                <a:spcBef>
                  <a:spcPct val="0"/>
                </a:spcBef>
                <a:spcAft>
                  <a:spcPct val="0"/>
                </a:spcAft>
                <a:defRPr/>
              </a:pPr>
              <a:r>
                <a:rPr lang="fr" sz="1100" kern="1200" dirty="0">
                  <a:latin typeface="Source Sans Pro Bold"/>
                  <a:ea typeface="+mn-ea"/>
                  <a:cs typeface="Arial"/>
                </a:rPr>
                <a:t>Engagement communautaire</a:t>
              </a:r>
              <a:endParaRPr lang="fr-FR"/>
            </a:p>
          </p:txBody>
        </p:sp>
        <p:pic>
          <p:nvPicPr>
            <p:cNvPr id="78" name="Picture 77">
              <a:extLst>
                <a:ext uri="{FF2B5EF4-FFF2-40B4-BE49-F238E27FC236}">
                  <a16:creationId xmlns:a16="http://schemas.microsoft.com/office/drawing/2014/main" id="{59FC8C1F-C8A8-4597-9E45-A4E95860342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22674" y="1524010"/>
              <a:ext cx="347894" cy="492051"/>
            </a:xfrm>
            <a:prstGeom prst="rect">
              <a:avLst/>
            </a:prstGeom>
          </p:spPr>
        </p:pic>
        <p:sp>
          <p:nvSpPr>
            <p:cNvPr id="79" name="TextBox 78">
              <a:extLst>
                <a:ext uri="{FF2B5EF4-FFF2-40B4-BE49-F238E27FC236}">
                  <a16:creationId xmlns:a16="http://schemas.microsoft.com/office/drawing/2014/main" id="{220A904A-29A8-4057-85D4-C170789C0671}"/>
                </a:ext>
              </a:extLst>
            </p:cNvPr>
            <p:cNvSpPr txBox="1"/>
            <p:nvPr/>
          </p:nvSpPr>
          <p:spPr>
            <a:xfrm>
              <a:off x="2928200" y="1638384"/>
              <a:ext cx="1009027" cy="49950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Services de</a:t>
              </a:r>
            </a:p>
            <a:p>
              <a:pPr defTabSz="617220" eaLnBrk="0" fontAlgn="base">
                <a:spcBef>
                  <a:spcPct val="0"/>
                </a:spcBef>
                <a:spcAft>
                  <a:spcPct val="0"/>
                </a:spcAft>
                <a:defRPr/>
              </a:pPr>
              <a:r>
                <a:rPr lang="fr" sz="1100" kern="1200" dirty="0">
                  <a:latin typeface="Source Sans Pro Bold"/>
                  <a:ea typeface="+mn-ea"/>
                  <a:cs typeface="Arial"/>
                </a:rPr>
                <a:t> laboratoire</a:t>
              </a:r>
            </a:p>
          </p:txBody>
        </p:sp>
        <p:pic>
          <p:nvPicPr>
            <p:cNvPr id="81" name="Picture 80">
              <a:extLst>
                <a:ext uri="{FF2B5EF4-FFF2-40B4-BE49-F238E27FC236}">
                  <a16:creationId xmlns:a16="http://schemas.microsoft.com/office/drawing/2014/main" id="{81BDD89A-855B-4193-8EE8-6DB83C955986}"/>
                </a:ext>
              </a:extLst>
            </p:cNvPr>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5623342" y="1524012"/>
              <a:ext cx="347894" cy="492051"/>
            </a:xfrm>
            <a:prstGeom prst="rect">
              <a:avLst/>
            </a:prstGeom>
          </p:spPr>
        </p:pic>
        <p:sp>
          <p:nvSpPr>
            <p:cNvPr id="82" name="TextBox 81">
              <a:extLst>
                <a:ext uri="{FF2B5EF4-FFF2-40B4-BE49-F238E27FC236}">
                  <a16:creationId xmlns:a16="http://schemas.microsoft.com/office/drawing/2014/main" id="{305666E6-A246-4D53-B5F3-D61CE3433C8A}"/>
                </a:ext>
              </a:extLst>
            </p:cNvPr>
            <p:cNvSpPr txBox="1"/>
            <p:nvPr/>
          </p:nvSpPr>
          <p:spPr>
            <a:xfrm>
              <a:off x="10565984" y="1550334"/>
              <a:ext cx="1359316" cy="49950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Spécialiste</a:t>
              </a:r>
              <a:endParaRPr lang="fr-FR" sz="1100" kern="1200">
                <a:latin typeface="Source Sans Pro Bold"/>
                <a:ea typeface="+mn-ea"/>
                <a:cs typeface="Arial"/>
              </a:endParaRPr>
            </a:p>
            <a:p>
              <a:pPr defTabSz="617220" eaLnBrk="0" fontAlgn="base">
                <a:spcBef>
                  <a:spcPct val="0"/>
                </a:spcBef>
                <a:spcAft>
                  <a:spcPct val="0"/>
                </a:spcAft>
                <a:defRPr/>
              </a:pPr>
              <a:r>
                <a:rPr lang="fr" sz="1100" kern="1200" dirty="0">
                  <a:latin typeface="Source Sans Pro Bold"/>
                  <a:ea typeface="+mn-ea"/>
                  <a:cs typeface="Arial"/>
                </a:rPr>
                <a:t> EAH</a:t>
              </a:r>
            </a:p>
          </p:txBody>
        </p:sp>
        <p:sp>
          <p:nvSpPr>
            <p:cNvPr id="85" name="TextBox 84">
              <a:extLst>
                <a:ext uri="{FF2B5EF4-FFF2-40B4-BE49-F238E27FC236}">
                  <a16:creationId xmlns:a16="http://schemas.microsoft.com/office/drawing/2014/main" id="{8EF0D9CC-90B0-487E-A143-8DA4281D4392}"/>
                </a:ext>
              </a:extLst>
            </p:cNvPr>
            <p:cNvSpPr txBox="1"/>
            <p:nvPr/>
          </p:nvSpPr>
          <p:spPr>
            <a:xfrm>
              <a:off x="8782362" y="1527577"/>
              <a:ext cx="1271655" cy="49950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Communication sur les risques</a:t>
              </a:r>
            </a:p>
          </p:txBody>
        </p:sp>
        <p:sp>
          <p:nvSpPr>
            <p:cNvPr id="86" name="TextBox 85">
              <a:extLst>
                <a:ext uri="{FF2B5EF4-FFF2-40B4-BE49-F238E27FC236}">
                  <a16:creationId xmlns:a16="http://schemas.microsoft.com/office/drawing/2014/main" id="{89323C7A-21A8-4F8E-AB25-FD94814F1CE1}"/>
                </a:ext>
              </a:extLst>
            </p:cNvPr>
            <p:cNvSpPr txBox="1"/>
            <p:nvPr/>
          </p:nvSpPr>
          <p:spPr>
            <a:xfrm>
              <a:off x="128308" y="1569582"/>
              <a:ext cx="1079436" cy="392470"/>
            </a:xfrm>
            <a:prstGeom prst="rect">
              <a:avLst/>
            </a:prstGeom>
            <a:noFill/>
          </p:spPr>
          <p:txBody>
            <a:bodyPr wrap="square" lIns="91440" tIns="45720" rIns="91440" bIns="45720" rtlCol="0" anchor="t">
              <a:spAutoFit/>
            </a:bodyPr>
            <a:lstStyle/>
            <a:p>
              <a:pPr defTabSz="1097280" fontAlgn="base" hangingPunct="1">
                <a:spcBef>
                  <a:spcPct val="0"/>
                </a:spcBef>
                <a:spcAft>
                  <a:spcPct val="0"/>
                </a:spcAft>
              </a:pPr>
              <a:r>
                <a:rPr lang="fr" sz="1600" kern="1200" dirty="0">
                  <a:latin typeface="Arial"/>
                  <a:ea typeface="+mn-ea"/>
                  <a:cs typeface="Arial"/>
                </a:rPr>
                <a:t>Rôles :</a:t>
              </a:r>
            </a:p>
          </p:txBody>
        </p:sp>
        <p:pic>
          <p:nvPicPr>
            <p:cNvPr id="88" name="Picture 87">
              <a:extLst>
                <a:ext uri="{FF2B5EF4-FFF2-40B4-BE49-F238E27FC236}">
                  <a16:creationId xmlns:a16="http://schemas.microsoft.com/office/drawing/2014/main" id="{C2991639-0627-4EA2-A0C2-6F83053775BF}"/>
                </a:ext>
              </a:extLst>
            </p:cNvPr>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11098" y="1524003"/>
              <a:ext cx="347894" cy="492050"/>
            </a:xfrm>
            <a:prstGeom prst="rect">
              <a:avLst/>
            </a:prstGeom>
          </p:spPr>
        </p:pic>
        <p:sp>
          <p:nvSpPr>
            <p:cNvPr id="89" name="TextBox 88">
              <a:extLst>
                <a:ext uri="{FF2B5EF4-FFF2-40B4-BE49-F238E27FC236}">
                  <a16:creationId xmlns:a16="http://schemas.microsoft.com/office/drawing/2014/main" id="{9B308B72-BA02-4034-8098-66CE85129934}"/>
                </a:ext>
              </a:extLst>
            </p:cNvPr>
            <p:cNvSpPr txBox="1"/>
            <p:nvPr/>
          </p:nvSpPr>
          <p:spPr>
            <a:xfrm>
              <a:off x="4156634" y="1527578"/>
              <a:ext cx="1548624" cy="49950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Prévention et contrôle de l’infection</a:t>
              </a:r>
            </a:p>
          </p:txBody>
        </p:sp>
        <p:cxnSp>
          <p:nvCxnSpPr>
            <p:cNvPr id="90" name="Connector: Curved 89">
              <a:extLst>
                <a:ext uri="{FF2B5EF4-FFF2-40B4-BE49-F238E27FC236}">
                  <a16:creationId xmlns:a16="http://schemas.microsoft.com/office/drawing/2014/main" id="{B9C29877-8F0B-4581-AEF3-3F68E3D0EADD}"/>
                </a:ext>
              </a:extLst>
            </p:cNvPr>
            <p:cNvCxnSpPr/>
            <p:nvPr/>
          </p:nvCxnSpPr>
          <p:spPr>
            <a:xfrm rot="5400000" flipH="1" flipV="1">
              <a:off x="5435433" y="1141731"/>
              <a:ext cx="21437" cy="1762940"/>
            </a:xfrm>
            <a:prstGeom prst="curvedConnector3">
              <a:avLst>
                <a:gd name="adj1" fmla="val -1351607"/>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Connector: Curved 33">
              <a:extLst>
                <a:ext uri="{FF2B5EF4-FFF2-40B4-BE49-F238E27FC236}">
                  <a16:creationId xmlns:a16="http://schemas.microsoft.com/office/drawing/2014/main" id="{E46B3DE3-ED16-4861-BEF1-BBF8CF6E5403}"/>
                </a:ext>
              </a:extLst>
            </p:cNvPr>
            <p:cNvCxnSpPr/>
            <p:nvPr/>
          </p:nvCxnSpPr>
          <p:spPr>
            <a:xfrm rot="5400000" flipH="1" flipV="1">
              <a:off x="8670813" y="1139718"/>
              <a:ext cx="21437" cy="1762940"/>
            </a:xfrm>
            <a:prstGeom prst="curvedConnector3">
              <a:avLst>
                <a:gd name="adj1" fmla="val -1351607"/>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7119143-A732-40F7-8F47-9BEDE524D3D4}"/>
                </a:ext>
              </a:extLst>
            </p:cNvPr>
            <p:cNvSpPr/>
            <p:nvPr/>
          </p:nvSpPr>
          <p:spPr>
            <a:xfrm>
              <a:off x="0" y="6056463"/>
              <a:ext cx="12192000" cy="8551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hangingPunct="1"/>
              <a:endParaRPr lang="en-US" kern="1200" dirty="0"/>
            </a:p>
          </p:txBody>
        </p:sp>
        <p:sp>
          <p:nvSpPr>
            <p:cNvPr id="35" name="TextBox 34">
              <a:extLst>
                <a:ext uri="{FF2B5EF4-FFF2-40B4-BE49-F238E27FC236}">
                  <a16:creationId xmlns:a16="http://schemas.microsoft.com/office/drawing/2014/main" id="{EE7B23B6-8E0A-48BB-915F-80952CDAC60B}"/>
                </a:ext>
              </a:extLst>
            </p:cNvPr>
            <p:cNvSpPr txBox="1"/>
            <p:nvPr/>
          </p:nvSpPr>
          <p:spPr>
            <a:xfrm>
              <a:off x="147306" y="5937410"/>
              <a:ext cx="1731196" cy="463829"/>
            </a:xfrm>
            <a:prstGeom prst="rect">
              <a:avLst/>
            </a:prstGeom>
            <a:solidFill>
              <a:schemeClr val="bg1"/>
            </a:solidFill>
          </p:spPr>
          <p:txBody>
            <a:bodyPr wrap="square" lIns="91440" tIns="45720" rIns="91440" bIns="45720" rtlCol="0" anchor="t">
              <a:spAutoFit/>
            </a:bodyPr>
            <a:lstStyle/>
            <a:p>
              <a:pPr defTabSz="1097280" fontAlgn="base" hangingPunct="1">
                <a:spcBef>
                  <a:spcPct val="0"/>
                </a:spcBef>
                <a:spcAft>
                  <a:spcPct val="0"/>
                </a:spcAft>
              </a:pPr>
              <a:r>
                <a:rPr lang="fr" sz="2000" kern="1200" dirty="0">
                  <a:latin typeface="Arial"/>
                  <a:ea typeface="+mn-ea"/>
                  <a:cs typeface="Arial"/>
                </a:rPr>
                <a:t>Situation :</a:t>
              </a:r>
              <a:endParaRPr lang="en-US" sz="2000" kern="1200" dirty="0">
                <a:latin typeface="Arial"/>
                <a:ea typeface="+mn-ea"/>
                <a:cs typeface="Arial"/>
              </a:endParaRPr>
            </a:p>
          </p:txBody>
        </p:sp>
        <p:sp>
          <p:nvSpPr>
            <p:cNvPr id="43" name="TextBox 42">
              <a:extLst>
                <a:ext uri="{FF2B5EF4-FFF2-40B4-BE49-F238E27FC236}">
                  <a16:creationId xmlns:a16="http://schemas.microsoft.com/office/drawing/2014/main" id="{E89A3411-0B7E-48A6-9833-A169DCC648EE}"/>
                </a:ext>
              </a:extLst>
            </p:cNvPr>
            <p:cNvSpPr txBox="1"/>
            <p:nvPr/>
          </p:nvSpPr>
          <p:spPr>
            <a:xfrm>
              <a:off x="2147072" y="5879271"/>
              <a:ext cx="2108072" cy="856299"/>
            </a:xfrm>
            <a:prstGeom prst="rect">
              <a:avLst/>
            </a:prstGeom>
            <a:solidFill>
              <a:schemeClr val="bg1"/>
            </a:solidFill>
          </p:spPr>
          <p:txBody>
            <a:bodyPr wrap="square" lIns="91440" tIns="45720" rIns="91440" bIns="45720" rtlCol="0" anchor="t">
              <a:spAutoFit/>
            </a:bodyPr>
            <a:lstStyle/>
            <a:p>
              <a:pPr algn="ctr" defTabSz="1097280" fontAlgn="base" hangingPunct="1">
                <a:spcBef>
                  <a:spcPct val="0"/>
                </a:spcBef>
                <a:spcAft>
                  <a:spcPct val="0"/>
                </a:spcAft>
              </a:pPr>
              <a:r>
                <a:rPr lang="fr" sz="1400" kern="1200" dirty="0">
                  <a:latin typeface="Arial"/>
                  <a:ea typeface="+mn-ea"/>
                  <a:cs typeface="Arial"/>
                </a:rPr>
                <a:t>« Nous avons besoin de personnel pour un laboratoire mobile ! »</a:t>
              </a:r>
            </a:p>
          </p:txBody>
        </p:sp>
        <p:sp>
          <p:nvSpPr>
            <p:cNvPr id="51" name="TextBox 50">
              <a:extLst>
                <a:ext uri="{FF2B5EF4-FFF2-40B4-BE49-F238E27FC236}">
                  <a16:creationId xmlns:a16="http://schemas.microsoft.com/office/drawing/2014/main" id="{7B3546A1-278B-4FE2-91DD-B8A7D445C288}"/>
                </a:ext>
              </a:extLst>
            </p:cNvPr>
            <p:cNvSpPr txBox="1"/>
            <p:nvPr/>
          </p:nvSpPr>
          <p:spPr>
            <a:xfrm>
              <a:off x="4876519" y="5879271"/>
              <a:ext cx="2874392" cy="606545"/>
            </a:xfrm>
            <a:prstGeom prst="rect">
              <a:avLst/>
            </a:prstGeom>
            <a:solidFill>
              <a:schemeClr val="bg1"/>
            </a:solidFill>
          </p:spPr>
          <p:txBody>
            <a:bodyPr wrap="square" lIns="91440" tIns="45720" rIns="91440" bIns="45720" rtlCol="0" anchor="t">
              <a:spAutoFit/>
            </a:bodyPr>
            <a:lstStyle/>
            <a:p>
              <a:pPr algn="ctr" defTabSz="1097280" fontAlgn="base" hangingPunct="1">
                <a:spcBef>
                  <a:spcPct val="0"/>
                </a:spcBef>
                <a:spcAft>
                  <a:spcPct val="0"/>
                </a:spcAft>
              </a:pPr>
              <a:r>
                <a:rPr lang="fr" sz="1400" kern="1200" dirty="0">
                  <a:latin typeface="Arial"/>
                  <a:ea typeface="+mn-ea"/>
                  <a:cs typeface="Arial"/>
                </a:rPr>
                <a:t>« Il y a une suspicion d’épidémie en zone rurale. »</a:t>
              </a:r>
            </a:p>
          </p:txBody>
        </p:sp>
        <p:sp>
          <p:nvSpPr>
            <p:cNvPr id="57" name="TextBox 56">
              <a:extLst>
                <a:ext uri="{FF2B5EF4-FFF2-40B4-BE49-F238E27FC236}">
                  <a16:creationId xmlns:a16="http://schemas.microsoft.com/office/drawing/2014/main" id="{5CB61D9F-4084-464E-91A0-DEA2B516B85E}"/>
                </a:ext>
              </a:extLst>
            </p:cNvPr>
            <p:cNvSpPr txBox="1"/>
            <p:nvPr/>
          </p:nvSpPr>
          <p:spPr>
            <a:xfrm>
              <a:off x="8047739" y="5879271"/>
              <a:ext cx="2871992" cy="856299"/>
            </a:xfrm>
            <a:prstGeom prst="rect">
              <a:avLst/>
            </a:prstGeom>
            <a:solidFill>
              <a:schemeClr val="bg1"/>
            </a:solidFill>
          </p:spPr>
          <p:txBody>
            <a:bodyPr wrap="square" lIns="91440" tIns="45720" rIns="91440" bIns="45720" rtlCol="0" anchor="t">
              <a:spAutoFit/>
            </a:bodyPr>
            <a:lstStyle/>
            <a:p>
              <a:pPr algn="ctr" defTabSz="1097280" fontAlgn="base" hangingPunct="1">
                <a:spcBef>
                  <a:spcPct val="0"/>
                </a:spcBef>
                <a:spcAft>
                  <a:spcPct val="0"/>
                </a:spcAft>
              </a:pPr>
              <a:r>
                <a:rPr lang="fr" sz="1400" kern="1200" dirty="0">
                  <a:latin typeface="Arial"/>
                  <a:ea typeface="+mn-ea"/>
                  <a:cs typeface="Arial"/>
                </a:rPr>
                <a:t>« Les rumeurs qui circulent dans la communauté compliquent la recherche des cas. »</a:t>
              </a:r>
            </a:p>
          </p:txBody>
        </p:sp>
        <p:sp>
          <p:nvSpPr>
            <p:cNvPr id="13" name="Rectangle 12">
              <a:extLst>
                <a:ext uri="{FF2B5EF4-FFF2-40B4-BE49-F238E27FC236}">
                  <a16:creationId xmlns:a16="http://schemas.microsoft.com/office/drawing/2014/main" id="{83DEDFC9-E888-4394-B469-96241BFB3287}"/>
                </a:ext>
              </a:extLst>
            </p:cNvPr>
            <p:cNvSpPr/>
            <p:nvPr/>
          </p:nvSpPr>
          <p:spPr>
            <a:xfrm>
              <a:off x="2138655" y="3864467"/>
              <a:ext cx="2011680" cy="20116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hangingPunct="1"/>
              <a:endParaRPr lang="en-US" kern="1200" dirty="0"/>
            </a:p>
          </p:txBody>
        </p:sp>
        <p:sp>
          <p:nvSpPr>
            <p:cNvPr id="65" name="Rectangle 64">
              <a:extLst>
                <a:ext uri="{FF2B5EF4-FFF2-40B4-BE49-F238E27FC236}">
                  <a16:creationId xmlns:a16="http://schemas.microsoft.com/office/drawing/2014/main" id="{CEDA5D45-2F5C-4574-A829-4CC0B405F6D0}"/>
                </a:ext>
              </a:extLst>
            </p:cNvPr>
            <p:cNvSpPr/>
            <p:nvPr/>
          </p:nvSpPr>
          <p:spPr>
            <a:xfrm>
              <a:off x="5227684" y="3796141"/>
              <a:ext cx="2011680" cy="20116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hangingPunct="1"/>
              <a:endParaRPr lang="en-US" kern="1200" dirty="0"/>
            </a:p>
          </p:txBody>
        </p:sp>
        <p:sp>
          <p:nvSpPr>
            <p:cNvPr id="91" name="Rectangle 90">
              <a:extLst>
                <a:ext uri="{FF2B5EF4-FFF2-40B4-BE49-F238E27FC236}">
                  <a16:creationId xmlns:a16="http://schemas.microsoft.com/office/drawing/2014/main" id="{91E2CD2B-3D02-4A3C-91BA-30447C5FBBBB}"/>
                </a:ext>
              </a:extLst>
            </p:cNvPr>
            <p:cNvSpPr/>
            <p:nvPr/>
          </p:nvSpPr>
          <p:spPr>
            <a:xfrm>
              <a:off x="8505930" y="3805926"/>
              <a:ext cx="2011680" cy="20116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hangingPunct="1"/>
              <a:endParaRPr lang="en-US" kern="1200" dirty="0"/>
            </a:p>
          </p:txBody>
        </p:sp>
        <p:sp>
          <p:nvSpPr>
            <p:cNvPr id="3" name="Rectangle 2">
              <a:extLst>
                <a:ext uri="{FF2B5EF4-FFF2-40B4-BE49-F238E27FC236}">
                  <a16:creationId xmlns:a16="http://schemas.microsoft.com/office/drawing/2014/main" id="{0DCC6EDD-97AD-404A-9803-B9B4128E2CD1}"/>
                </a:ext>
              </a:extLst>
            </p:cNvPr>
            <p:cNvSpPr/>
            <p:nvPr/>
          </p:nvSpPr>
          <p:spPr>
            <a:xfrm>
              <a:off x="147306" y="2778642"/>
              <a:ext cx="11430000" cy="749262"/>
            </a:xfrm>
            <a:prstGeom prst="rect">
              <a:avLst/>
            </a:prstGeom>
          </p:spPr>
          <p:txBody>
            <a:bodyPr wrap="square" lIns="91440" tIns="45720" rIns="91440" bIns="45720" rtlCol="0" anchor="t">
              <a:spAutoFit/>
            </a:bodyPr>
            <a:lstStyle/>
            <a:p>
              <a:pPr hangingPunct="1"/>
              <a:r>
                <a:rPr lang="fr" b="1" kern="1200" dirty="0">
                  <a:solidFill>
                    <a:srgbClr val="C00000"/>
                  </a:solidFill>
                  <a:latin typeface="Arial"/>
                  <a:ea typeface="+mn-ea"/>
                  <a:cs typeface="Arial"/>
                </a:rPr>
                <a:t>Question : </a:t>
              </a:r>
              <a:endParaRPr lang="en-US" b="1" kern="1200">
                <a:solidFill>
                  <a:srgbClr val="C00000"/>
                </a:solidFill>
                <a:latin typeface="Arial" charset="0"/>
                <a:ea typeface="+mn-ea"/>
                <a:cs typeface="Arial" charset="0"/>
              </a:endParaRPr>
            </a:p>
            <a:p>
              <a:pPr hangingPunct="1"/>
              <a:r>
                <a:rPr lang="fr" kern="1200" dirty="0">
                  <a:latin typeface="Arial"/>
                  <a:ea typeface="+mn-ea"/>
                  <a:cs typeface="Arial"/>
                </a:rPr>
                <a:t>Quelles rôles sont adaptées aux situations présentées ci-dessous ? </a:t>
              </a:r>
            </a:p>
          </p:txBody>
        </p:sp>
        <p:pic>
          <p:nvPicPr>
            <p:cNvPr id="4" name="Picture 4" descr="A picture containing text, clipart&#10;&#10;Description automatically generated">
              <a:extLst>
                <a:ext uri="{FF2B5EF4-FFF2-40B4-BE49-F238E27FC236}">
                  <a16:creationId xmlns:a16="http://schemas.microsoft.com/office/drawing/2014/main" id="{64C9905E-54CD-45BB-AFDE-08C793F507DB}"/>
                </a:ext>
              </a:extLst>
            </p:cNvPr>
            <p:cNvPicPr>
              <a:picLocks noChangeAspect="1"/>
            </p:cNvPicPr>
            <p:nvPr/>
          </p:nvPicPr>
          <p:blipFill>
            <a:blip r:embed="rId6"/>
            <a:stretch>
              <a:fillRect/>
            </a:stretch>
          </p:blipFill>
          <p:spPr>
            <a:xfrm>
              <a:off x="8564228" y="1516932"/>
              <a:ext cx="181812" cy="481167"/>
            </a:xfrm>
            <a:prstGeom prst="rect">
              <a:avLst/>
            </a:prstGeom>
          </p:spPr>
        </p:pic>
        <p:sp>
          <p:nvSpPr>
            <p:cNvPr id="7" name="TextBox 81">
              <a:extLst>
                <a:ext uri="{FF2B5EF4-FFF2-40B4-BE49-F238E27FC236}">
                  <a16:creationId xmlns:a16="http://schemas.microsoft.com/office/drawing/2014/main" id="{3ECE684B-A355-42FC-AF0D-F3BCF57491D0}"/>
                </a:ext>
              </a:extLst>
            </p:cNvPr>
            <p:cNvSpPr txBox="1"/>
            <p:nvPr/>
          </p:nvSpPr>
          <p:spPr>
            <a:xfrm>
              <a:off x="5924665" y="1515205"/>
              <a:ext cx="1127803" cy="303272"/>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Gestion des cas</a:t>
              </a:r>
            </a:p>
          </p:txBody>
        </p:sp>
        <p:pic>
          <p:nvPicPr>
            <p:cNvPr id="8" name="Graphic 88" descr="Man">
              <a:extLst>
                <a:ext uri="{FF2B5EF4-FFF2-40B4-BE49-F238E27FC236}">
                  <a16:creationId xmlns:a16="http://schemas.microsoft.com/office/drawing/2014/main" id="{AE38932C-CA80-46A3-ADFC-5B7638C0C59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229420" y="1523162"/>
              <a:ext cx="377643" cy="491377"/>
            </a:xfrm>
            <a:prstGeom prst="rect">
              <a:avLst/>
            </a:prstGeom>
          </p:spPr>
        </p:pic>
      </p:grpSp>
    </p:spTree>
    <p:extLst>
      <p:ext uri="{BB962C8B-B14F-4D97-AF65-F5344CB8AC3E}">
        <p14:creationId xmlns:p14="http://schemas.microsoft.com/office/powerpoint/2010/main" val="393362121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custDataLst>
              <p:tags r:id="rId1"/>
            </p:custDataLst>
          </p:nvPr>
        </p:nvSpPr>
        <p:spPr>
          <a:xfrm>
            <a:off x="0" y="-30549"/>
            <a:ext cx="10517610" cy="828119"/>
          </a:xfrm>
          <a:prstGeom prst="rect">
            <a:avLst/>
          </a:prstGeom>
        </p:spPr>
        <p:txBody>
          <a:bodyPr lIns="91440" tIns="45720" rIns="91440" bIns="45720" rtlCol="0" anchor="t"/>
          <a:lstStyle/>
          <a:p>
            <a:pPr algn="l"/>
            <a:r>
              <a:rPr lang="fr" sz="2400" b="1" dirty="0">
                <a:solidFill>
                  <a:schemeClr val="bg1"/>
                </a:solidFill>
                <a:cs typeface="Arial"/>
              </a:rPr>
              <a:t>Exemples de composition d’une EIR et des rôles de ses membres en cas d'épidémie de maladie d’origine alimentaire</a:t>
            </a:r>
            <a:endParaRPr lang="en-US" sz="2400" b="1" dirty="0">
              <a:solidFill>
                <a:schemeClr val="bg1"/>
              </a:solidFill>
              <a:cs typeface="Arial"/>
            </a:endParaRPr>
          </a:p>
        </p:txBody>
      </p:sp>
      <p:grpSp>
        <p:nvGrpSpPr>
          <p:cNvPr id="5" name="Group 4">
            <a:extLst>
              <a:ext uri="{FF2B5EF4-FFF2-40B4-BE49-F238E27FC236}">
                <a16:creationId xmlns:a16="http://schemas.microsoft.com/office/drawing/2014/main" id="{A83EC3EE-80F8-4BCF-85D0-507915FCFBE6}"/>
              </a:ext>
            </a:extLst>
          </p:cNvPr>
          <p:cNvGrpSpPr/>
          <p:nvPr>
            <p:custDataLst>
              <p:tags r:id="rId2"/>
            </p:custDataLst>
          </p:nvPr>
        </p:nvGrpSpPr>
        <p:grpSpPr>
          <a:xfrm>
            <a:off x="0" y="1610984"/>
            <a:ext cx="12192000" cy="4655096"/>
            <a:chOff x="0" y="1515205"/>
            <a:chExt cx="12192000" cy="5396437"/>
          </a:xfrm>
        </p:grpSpPr>
        <p:pic>
          <p:nvPicPr>
            <p:cNvPr id="72" name="Picture 71">
              <a:extLst>
                <a:ext uri="{FF2B5EF4-FFF2-40B4-BE49-F238E27FC236}">
                  <a16:creationId xmlns:a16="http://schemas.microsoft.com/office/drawing/2014/main" id="{09CDD323-9D33-4517-9DEA-C9E45661873B}"/>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04676" y="1524009"/>
              <a:ext cx="347894" cy="492051"/>
            </a:xfrm>
            <a:prstGeom prst="rect">
              <a:avLst/>
            </a:prstGeom>
          </p:spPr>
        </p:pic>
        <p:sp>
          <p:nvSpPr>
            <p:cNvPr id="73" name="TextBox 72">
              <a:extLst>
                <a:ext uri="{FF2B5EF4-FFF2-40B4-BE49-F238E27FC236}">
                  <a16:creationId xmlns:a16="http://schemas.microsoft.com/office/drawing/2014/main" id="{4D8232DD-4F0B-492E-8158-B3864A3D1F97}"/>
                </a:ext>
              </a:extLst>
            </p:cNvPr>
            <p:cNvSpPr txBox="1"/>
            <p:nvPr/>
          </p:nvSpPr>
          <p:spPr>
            <a:xfrm>
              <a:off x="1600556" y="1610572"/>
              <a:ext cx="1115859" cy="303272"/>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Épidémiologie</a:t>
              </a:r>
            </a:p>
          </p:txBody>
        </p:sp>
        <p:pic>
          <p:nvPicPr>
            <p:cNvPr id="75" name="Picture 74">
              <a:extLst>
                <a:ext uri="{FF2B5EF4-FFF2-40B4-BE49-F238E27FC236}">
                  <a16:creationId xmlns:a16="http://schemas.microsoft.com/office/drawing/2014/main" id="{45923F30-54EF-4F76-A92C-B487841CA455}"/>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005896" y="1524000"/>
              <a:ext cx="347894" cy="492050"/>
            </a:xfrm>
            <a:prstGeom prst="rect">
              <a:avLst/>
            </a:prstGeom>
          </p:spPr>
        </p:pic>
        <p:sp>
          <p:nvSpPr>
            <p:cNvPr id="76" name="TextBox 75">
              <a:extLst>
                <a:ext uri="{FF2B5EF4-FFF2-40B4-BE49-F238E27FC236}">
                  <a16:creationId xmlns:a16="http://schemas.microsoft.com/office/drawing/2014/main" id="{8E3898F8-659E-455C-8755-C219178DC602}"/>
                </a:ext>
              </a:extLst>
            </p:cNvPr>
            <p:cNvSpPr txBox="1"/>
            <p:nvPr/>
          </p:nvSpPr>
          <p:spPr>
            <a:xfrm>
              <a:off x="7353790" y="1527574"/>
              <a:ext cx="1127802" cy="695742"/>
            </a:xfrm>
            <a:prstGeom prst="rect">
              <a:avLst/>
            </a:prstGeom>
            <a:noFill/>
          </p:spPr>
          <p:txBody>
            <a:bodyPr wrap="square" lIns="91440" tIns="45720" rIns="91440" bIns="45720" rtlCol="0" anchor="t">
              <a:spAutoFit/>
            </a:bodyPr>
            <a:lstStyle/>
            <a:p>
              <a:pPr defTabSz="617220">
                <a:spcBef>
                  <a:spcPct val="0"/>
                </a:spcBef>
                <a:spcAft>
                  <a:spcPct val="0"/>
                </a:spcAft>
                <a:defRPr/>
              </a:pPr>
              <a:r>
                <a:rPr lang="fr" sz="1100" kern="1200" dirty="0">
                  <a:latin typeface="Source Sans Pro Bold"/>
                  <a:ea typeface="+mn-ea"/>
                  <a:cs typeface="Arial"/>
                </a:rPr>
                <a:t>Engagement communautaire</a:t>
              </a:r>
              <a:endParaRPr lang="fr-FR"/>
            </a:p>
          </p:txBody>
        </p:sp>
        <p:pic>
          <p:nvPicPr>
            <p:cNvPr id="78" name="Picture 77">
              <a:extLst>
                <a:ext uri="{FF2B5EF4-FFF2-40B4-BE49-F238E27FC236}">
                  <a16:creationId xmlns:a16="http://schemas.microsoft.com/office/drawing/2014/main" id="{59FC8C1F-C8A8-4597-9E45-A4E95860342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22674" y="1524010"/>
              <a:ext cx="347894" cy="492051"/>
            </a:xfrm>
            <a:prstGeom prst="rect">
              <a:avLst/>
            </a:prstGeom>
          </p:spPr>
        </p:pic>
        <p:sp>
          <p:nvSpPr>
            <p:cNvPr id="79" name="TextBox 78">
              <a:extLst>
                <a:ext uri="{FF2B5EF4-FFF2-40B4-BE49-F238E27FC236}">
                  <a16:creationId xmlns:a16="http://schemas.microsoft.com/office/drawing/2014/main" id="{220A904A-29A8-4057-85D4-C170789C0671}"/>
                </a:ext>
              </a:extLst>
            </p:cNvPr>
            <p:cNvSpPr txBox="1"/>
            <p:nvPr/>
          </p:nvSpPr>
          <p:spPr>
            <a:xfrm>
              <a:off x="2928200" y="1638384"/>
              <a:ext cx="1009027" cy="49950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Services de</a:t>
              </a:r>
            </a:p>
            <a:p>
              <a:pPr defTabSz="617220" eaLnBrk="0" fontAlgn="base">
                <a:spcBef>
                  <a:spcPct val="0"/>
                </a:spcBef>
                <a:spcAft>
                  <a:spcPct val="0"/>
                </a:spcAft>
                <a:defRPr/>
              </a:pPr>
              <a:r>
                <a:rPr lang="fr" sz="1100" kern="1200" dirty="0">
                  <a:latin typeface="Source Sans Pro Bold"/>
                  <a:ea typeface="+mn-ea"/>
                  <a:cs typeface="Arial"/>
                </a:rPr>
                <a:t> laboratoire</a:t>
              </a:r>
            </a:p>
          </p:txBody>
        </p:sp>
        <p:pic>
          <p:nvPicPr>
            <p:cNvPr id="81" name="Picture 80">
              <a:extLst>
                <a:ext uri="{FF2B5EF4-FFF2-40B4-BE49-F238E27FC236}">
                  <a16:creationId xmlns:a16="http://schemas.microsoft.com/office/drawing/2014/main" id="{81BDD89A-855B-4193-8EE8-6DB83C955986}"/>
                </a:ext>
              </a:extLst>
            </p:cNvPr>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5623342" y="1524012"/>
              <a:ext cx="347894" cy="492051"/>
            </a:xfrm>
            <a:prstGeom prst="rect">
              <a:avLst/>
            </a:prstGeom>
          </p:spPr>
        </p:pic>
        <p:sp>
          <p:nvSpPr>
            <p:cNvPr id="82" name="TextBox 81">
              <a:extLst>
                <a:ext uri="{FF2B5EF4-FFF2-40B4-BE49-F238E27FC236}">
                  <a16:creationId xmlns:a16="http://schemas.microsoft.com/office/drawing/2014/main" id="{305666E6-A246-4D53-B5F3-D61CE3433C8A}"/>
                </a:ext>
              </a:extLst>
            </p:cNvPr>
            <p:cNvSpPr txBox="1"/>
            <p:nvPr/>
          </p:nvSpPr>
          <p:spPr>
            <a:xfrm>
              <a:off x="10565984" y="1550334"/>
              <a:ext cx="1359316" cy="49950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Spécialiste</a:t>
              </a:r>
              <a:endParaRPr lang="fr-FR" sz="1100" kern="1200">
                <a:latin typeface="Source Sans Pro Bold"/>
                <a:ea typeface="+mn-ea"/>
                <a:cs typeface="Arial"/>
              </a:endParaRPr>
            </a:p>
            <a:p>
              <a:pPr defTabSz="617220" eaLnBrk="0" fontAlgn="base">
                <a:spcBef>
                  <a:spcPct val="0"/>
                </a:spcBef>
                <a:spcAft>
                  <a:spcPct val="0"/>
                </a:spcAft>
                <a:defRPr/>
              </a:pPr>
              <a:r>
                <a:rPr lang="fr" sz="1100" kern="1200" dirty="0">
                  <a:latin typeface="Source Sans Pro Bold"/>
                  <a:ea typeface="+mn-ea"/>
                  <a:cs typeface="Arial"/>
                </a:rPr>
                <a:t> EAH</a:t>
              </a:r>
            </a:p>
          </p:txBody>
        </p:sp>
        <p:sp>
          <p:nvSpPr>
            <p:cNvPr id="85" name="TextBox 84">
              <a:extLst>
                <a:ext uri="{FF2B5EF4-FFF2-40B4-BE49-F238E27FC236}">
                  <a16:creationId xmlns:a16="http://schemas.microsoft.com/office/drawing/2014/main" id="{8EF0D9CC-90B0-487E-A143-8DA4281D4392}"/>
                </a:ext>
              </a:extLst>
            </p:cNvPr>
            <p:cNvSpPr txBox="1"/>
            <p:nvPr/>
          </p:nvSpPr>
          <p:spPr>
            <a:xfrm>
              <a:off x="8782362" y="1527577"/>
              <a:ext cx="1271655" cy="49950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Communication sur les risques</a:t>
              </a:r>
            </a:p>
          </p:txBody>
        </p:sp>
        <p:sp>
          <p:nvSpPr>
            <p:cNvPr id="86" name="TextBox 85">
              <a:extLst>
                <a:ext uri="{FF2B5EF4-FFF2-40B4-BE49-F238E27FC236}">
                  <a16:creationId xmlns:a16="http://schemas.microsoft.com/office/drawing/2014/main" id="{89323C7A-21A8-4F8E-AB25-FD94814F1CE1}"/>
                </a:ext>
              </a:extLst>
            </p:cNvPr>
            <p:cNvSpPr txBox="1"/>
            <p:nvPr/>
          </p:nvSpPr>
          <p:spPr>
            <a:xfrm>
              <a:off x="128308" y="1569582"/>
              <a:ext cx="1079436" cy="392470"/>
            </a:xfrm>
            <a:prstGeom prst="rect">
              <a:avLst/>
            </a:prstGeom>
            <a:noFill/>
          </p:spPr>
          <p:txBody>
            <a:bodyPr wrap="square" lIns="91440" tIns="45720" rIns="91440" bIns="45720" rtlCol="0" anchor="t">
              <a:spAutoFit/>
            </a:bodyPr>
            <a:lstStyle/>
            <a:p>
              <a:pPr defTabSz="1097280" fontAlgn="base" hangingPunct="1">
                <a:spcBef>
                  <a:spcPct val="0"/>
                </a:spcBef>
                <a:spcAft>
                  <a:spcPct val="0"/>
                </a:spcAft>
              </a:pPr>
              <a:r>
                <a:rPr lang="fr" sz="1600" kern="1200" dirty="0">
                  <a:latin typeface="Arial"/>
                  <a:ea typeface="+mn-ea"/>
                  <a:cs typeface="Arial"/>
                </a:rPr>
                <a:t>Rôles :</a:t>
              </a:r>
            </a:p>
          </p:txBody>
        </p:sp>
        <p:pic>
          <p:nvPicPr>
            <p:cNvPr id="88" name="Picture 87">
              <a:extLst>
                <a:ext uri="{FF2B5EF4-FFF2-40B4-BE49-F238E27FC236}">
                  <a16:creationId xmlns:a16="http://schemas.microsoft.com/office/drawing/2014/main" id="{C2991639-0627-4EA2-A0C2-6F83053775BF}"/>
                </a:ext>
              </a:extLst>
            </p:cNvPr>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11098" y="1524003"/>
              <a:ext cx="347894" cy="492050"/>
            </a:xfrm>
            <a:prstGeom prst="rect">
              <a:avLst/>
            </a:prstGeom>
          </p:spPr>
        </p:pic>
        <p:sp>
          <p:nvSpPr>
            <p:cNvPr id="89" name="TextBox 88">
              <a:extLst>
                <a:ext uri="{FF2B5EF4-FFF2-40B4-BE49-F238E27FC236}">
                  <a16:creationId xmlns:a16="http://schemas.microsoft.com/office/drawing/2014/main" id="{9B308B72-BA02-4034-8098-66CE85129934}"/>
                </a:ext>
              </a:extLst>
            </p:cNvPr>
            <p:cNvSpPr txBox="1"/>
            <p:nvPr/>
          </p:nvSpPr>
          <p:spPr>
            <a:xfrm>
              <a:off x="4156634" y="1527578"/>
              <a:ext cx="1548624" cy="49950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Prévention et contrôle de l’infection</a:t>
              </a:r>
            </a:p>
          </p:txBody>
        </p:sp>
        <p:cxnSp>
          <p:nvCxnSpPr>
            <p:cNvPr id="90" name="Connector: Curved 89">
              <a:extLst>
                <a:ext uri="{FF2B5EF4-FFF2-40B4-BE49-F238E27FC236}">
                  <a16:creationId xmlns:a16="http://schemas.microsoft.com/office/drawing/2014/main" id="{B9C29877-8F0B-4581-AEF3-3F68E3D0EADD}"/>
                </a:ext>
              </a:extLst>
            </p:cNvPr>
            <p:cNvCxnSpPr/>
            <p:nvPr/>
          </p:nvCxnSpPr>
          <p:spPr>
            <a:xfrm rot="5400000" flipH="1" flipV="1">
              <a:off x="5435433" y="1141731"/>
              <a:ext cx="21437" cy="1762940"/>
            </a:xfrm>
            <a:prstGeom prst="curvedConnector3">
              <a:avLst>
                <a:gd name="adj1" fmla="val -1351607"/>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Connector: Curved 33">
              <a:extLst>
                <a:ext uri="{FF2B5EF4-FFF2-40B4-BE49-F238E27FC236}">
                  <a16:creationId xmlns:a16="http://schemas.microsoft.com/office/drawing/2014/main" id="{E46B3DE3-ED16-4861-BEF1-BBF8CF6E5403}"/>
                </a:ext>
              </a:extLst>
            </p:cNvPr>
            <p:cNvCxnSpPr/>
            <p:nvPr/>
          </p:nvCxnSpPr>
          <p:spPr>
            <a:xfrm rot="5400000" flipH="1" flipV="1">
              <a:off x="8670813" y="1139718"/>
              <a:ext cx="21437" cy="1762940"/>
            </a:xfrm>
            <a:prstGeom prst="curvedConnector3">
              <a:avLst>
                <a:gd name="adj1" fmla="val -1351607"/>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7119143-A732-40F7-8F47-9BEDE524D3D4}"/>
                </a:ext>
              </a:extLst>
            </p:cNvPr>
            <p:cNvSpPr/>
            <p:nvPr/>
          </p:nvSpPr>
          <p:spPr>
            <a:xfrm>
              <a:off x="0" y="6056463"/>
              <a:ext cx="12192000" cy="8551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hangingPunct="1"/>
              <a:endParaRPr lang="en-US" kern="1200" dirty="0"/>
            </a:p>
          </p:txBody>
        </p:sp>
        <p:sp>
          <p:nvSpPr>
            <p:cNvPr id="35" name="TextBox 34">
              <a:extLst>
                <a:ext uri="{FF2B5EF4-FFF2-40B4-BE49-F238E27FC236}">
                  <a16:creationId xmlns:a16="http://schemas.microsoft.com/office/drawing/2014/main" id="{EE7B23B6-8E0A-48BB-915F-80952CDAC60B}"/>
                </a:ext>
              </a:extLst>
            </p:cNvPr>
            <p:cNvSpPr txBox="1"/>
            <p:nvPr/>
          </p:nvSpPr>
          <p:spPr>
            <a:xfrm>
              <a:off x="147306" y="5937410"/>
              <a:ext cx="1731196" cy="463829"/>
            </a:xfrm>
            <a:prstGeom prst="rect">
              <a:avLst/>
            </a:prstGeom>
            <a:solidFill>
              <a:schemeClr val="bg1"/>
            </a:solidFill>
          </p:spPr>
          <p:txBody>
            <a:bodyPr wrap="square" lIns="91440" tIns="45720" rIns="91440" bIns="45720" rtlCol="0" anchor="t">
              <a:spAutoFit/>
            </a:bodyPr>
            <a:lstStyle/>
            <a:p>
              <a:pPr defTabSz="1097280" fontAlgn="base" hangingPunct="1">
                <a:spcBef>
                  <a:spcPct val="0"/>
                </a:spcBef>
                <a:spcAft>
                  <a:spcPct val="0"/>
                </a:spcAft>
              </a:pPr>
              <a:r>
                <a:rPr lang="fr" sz="2000" kern="1200" dirty="0">
                  <a:latin typeface="Arial"/>
                  <a:ea typeface="+mn-ea"/>
                  <a:cs typeface="Arial"/>
                </a:rPr>
                <a:t>Situation :</a:t>
              </a:r>
              <a:endParaRPr lang="en-US" sz="2000" kern="1200" dirty="0">
                <a:latin typeface="Arial"/>
                <a:ea typeface="+mn-ea"/>
                <a:cs typeface="Arial"/>
              </a:endParaRPr>
            </a:p>
          </p:txBody>
        </p:sp>
        <p:sp>
          <p:nvSpPr>
            <p:cNvPr id="43" name="TextBox 42">
              <a:extLst>
                <a:ext uri="{FF2B5EF4-FFF2-40B4-BE49-F238E27FC236}">
                  <a16:creationId xmlns:a16="http://schemas.microsoft.com/office/drawing/2014/main" id="{E89A3411-0B7E-48A6-9833-A169DCC648EE}"/>
                </a:ext>
              </a:extLst>
            </p:cNvPr>
            <p:cNvSpPr txBox="1"/>
            <p:nvPr/>
          </p:nvSpPr>
          <p:spPr>
            <a:xfrm>
              <a:off x="2147072" y="5879271"/>
              <a:ext cx="2108072" cy="856299"/>
            </a:xfrm>
            <a:prstGeom prst="rect">
              <a:avLst/>
            </a:prstGeom>
            <a:solidFill>
              <a:schemeClr val="bg1"/>
            </a:solidFill>
          </p:spPr>
          <p:txBody>
            <a:bodyPr wrap="square" lIns="91440" tIns="45720" rIns="91440" bIns="45720" rtlCol="0" anchor="t">
              <a:spAutoFit/>
            </a:bodyPr>
            <a:lstStyle/>
            <a:p>
              <a:pPr algn="ctr" defTabSz="1097280" fontAlgn="base" hangingPunct="1">
                <a:spcBef>
                  <a:spcPct val="0"/>
                </a:spcBef>
                <a:spcAft>
                  <a:spcPct val="0"/>
                </a:spcAft>
              </a:pPr>
              <a:r>
                <a:rPr lang="fr" sz="1400" kern="1200" dirty="0">
                  <a:latin typeface="Arial"/>
                  <a:ea typeface="+mn-ea"/>
                  <a:cs typeface="Arial"/>
                </a:rPr>
                <a:t>« Nous avons besoin de personnel pour un laboratoire mobile ! »</a:t>
              </a:r>
            </a:p>
          </p:txBody>
        </p:sp>
        <p:sp>
          <p:nvSpPr>
            <p:cNvPr id="51" name="TextBox 50">
              <a:extLst>
                <a:ext uri="{FF2B5EF4-FFF2-40B4-BE49-F238E27FC236}">
                  <a16:creationId xmlns:a16="http://schemas.microsoft.com/office/drawing/2014/main" id="{7B3546A1-278B-4FE2-91DD-B8A7D445C288}"/>
                </a:ext>
              </a:extLst>
            </p:cNvPr>
            <p:cNvSpPr txBox="1"/>
            <p:nvPr/>
          </p:nvSpPr>
          <p:spPr>
            <a:xfrm>
              <a:off x="4876519" y="5879271"/>
              <a:ext cx="2874392" cy="606545"/>
            </a:xfrm>
            <a:prstGeom prst="rect">
              <a:avLst/>
            </a:prstGeom>
            <a:solidFill>
              <a:schemeClr val="bg1"/>
            </a:solidFill>
          </p:spPr>
          <p:txBody>
            <a:bodyPr wrap="square" lIns="91440" tIns="45720" rIns="91440" bIns="45720" rtlCol="0" anchor="t">
              <a:spAutoFit/>
            </a:bodyPr>
            <a:lstStyle/>
            <a:p>
              <a:pPr algn="ctr" defTabSz="1097280" fontAlgn="base" hangingPunct="1">
                <a:spcBef>
                  <a:spcPct val="0"/>
                </a:spcBef>
                <a:spcAft>
                  <a:spcPct val="0"/>
                </a:spcAft>
              </a:pPr>
              <a:r>
                <a:rPr lang="fr" sz="1400" kern="1200" dirty="0">
                  <a:latin typeface="Arial"/>
                  <a:ea typeface="+mn-ea"/>
                  <a:cs typeface="Arial"/>
                </a:rPr>
                <a:t>« Il y a une suspicion d’épidémie en zone rurale. »</a:t>
              </a:r>
            </a:p>
          </p:txBody>
        </p:sp>
        <p:sp>
          <p:nvSpPr>
            <p:cNvPr id="57" name="TextBox 56">
              <a:extLst>
                <a:ext uri="{FF2B5EF4-FFF2-40B4-BE49-F238E27FC236}">
                  <a16:creationId xmlns:a16="http://schemas.microsoft.com/office/drawing/2014/main" id="{5CB61D9F-4084-464E-91A0-DEA2B516B85E}"/>
                </a:ext>
              </a:extLst>
            </p:cNvPr>
            <p:cNvSpPr txBox="1"/>
            <p:nvPr/>
          </p:nvSpPr>
          <p:spPr>
            <a:xfrm>
              <a:off x="8047739" y="5879271"/>
              <a:ext cx="2871992" cy="856299"/>
            </a:xfrm>
            <a:prstGeom prst="rect">
              <a:avLst/>
            </a:prstGeom>
            <a:solidFill>
              <a:schemeClr val="bg1"/>
            </a:solidFill>
          </p:spPr>
          <p:txBody>
            <a:bodyPr wrap="square" lIns="91440" tIns="45720" rIns="91440" bIns="45720" rtlCol="0" anchor="t">
              <a:spAutoFit/>
            </a:bodyPr>
            <a:lstStyle/>
            <a:p>
              <a:pPr algn="ctr" defTabSz="1097280" fontAlgn="base" hangingPunct="1">
                <a:spcBef>
                  <a:spcPct val="0"/>
                </a:spcBef>
                <a:spcAft>
                  <a:spcPct val="0"/>
                </a:spcAft>
              </a:pPr>
              <a:r>
                <a:rPr lang="fr" sz="1400" kern="1200" dirty="0">
                  <a:latin typeface="Arial"/>
                  <a:ea typeface="+mn-ea"/>
                  <a:cs typeface="Arial"/>
                </a:rPr>
                <a:t>« Les rumeurs qui circulent dans la communauté compliquent la recherche des cas. »</a:t>
              </a:r>
            </a:p>
          </p:txBody>
        </p:sp>
        <p:pic>
          <p:nvPicPr>
            <p:cNvPr id="4" name="Picture 4" descr="A picture containing text, clipart&#10;&#10;Description automatically generated">
              <a:extLst>
                <a:ext uri="{FF2B5EF4-FFF2-40B4-BE49-F238E27FC236}">
                  <a16:creationId xmlns:a16="http://schemas.microsoft.com/office/drawing/2014/main" id="{64C9905E-54CD-45BB-AFDE-08C793F507DB}"/>
                </a:ext>
              </a:extLst>
            </p:cNvPr>
            <p:cNvPicPr>
              <a:picLocks noChangeAspect="1"/>
            </p:cNvPicPr>
            <p:nvPr/>
          </p:nvPicPr>
          <p:blipFill>
            <a:blip r:embed="rId10"/>
            <a:stretch>
              <a:fillRect/>
            </a:stretch>
          </p:blipFill>
          <p:spPr>
            <a:xfrm>
              <a:off x="8564228" y="1516932"/>
              <a:ext cx="181812" cy="481167"/>
            </a:xfrm>
            <a:prstGeom prst="rect">
              <a:avLst/>
            </a:prstGeom>
          </p:spPr>
        </p:pic>
        <p:sp>
          <p:nvSpPr>
            <p:cNvPr id="7" name="TextBox 81">
              <a:extLst>
                <a:ext uri="{FF2B5EF4-FFF2-40B4-BE49-F238E27FC236}">
                  <a16:creationId xmlns:a16="http://schemas.microsoft.com/office/drawing/2014/main" id="{3ECE684B-A355-42FC-AF0D-F3BCF57491D0}"/>
                </a:ext>
              </a:extLst>
            </p:cNvPr>
            <p:cNvSpPr txBox="1"/>
            <p:nvPr/>
          </p:nvSpPr>
          <p:spPr>
            <a:xfrm>
              <a:off x="5924665" y="1515205"/>
              <a:ext cx="1127803" cy="303272"/>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100" kern="1200" dirty="0">
                  <a:latin typeface="Source Sans Pro Bold"/>
                  <a:ea typeface="+mn-ea"/>
                  <a:cs typeface="Arial"/>
                </a:rPr>
                <a:t>Gestion des cas</a:t>
              </a:r>
            </a:p>
          </p:txBody>
        </p:sp>
        <p:pic>
          <p:nvPicPr>
            <p:cNvPr id="8" name="Graphic 88" descr="Man">
              <a:extLst>
                <a:ext uri="{FF2B5EF4-FFF2-40B4-BE49-F238E27FC236}">
                  <a16:creationId xmlns:a16="http://schemas.microsoft.com/office/drawing/2014/main" id="{AE38932C-CA80-46A3-ADFC-5B7638C0C59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229420" y="1523162"/>
              <a:ext cx="377643" cy="491377"/>
            </a:xfrm>
            <a:prstGeom prst="rect">
              <a:avLst/>
            </a:prstGeom>
          </p:spPr>
        </p:pic>
      </p:grpSp>
      <p:grpSp>
        <p:nvGrpSpPr>
          <p:cNvPr id="31" name="Group 15">
            <a:extLst>
              <a:ext uri="{FF2B5EF4-FFF2-40B4-BE49-F238E27FC236}">
                <a16:creationId xmlns:a16="http://schemas.microsoft.com/office/drawing/2014/main" id="{42EF07DA-735F-41F6-8F2C-8DF3A465D708}"/>
              </a:ext>
            </a:extLst>
          </p:cNvPr>
          <p:cNvGrpSpPr/>
          <p:nvPr>
            <p:custDataLst>
              <p:tags r:id="rId3"/>
            </p:custDataLst>
          </p:nvPr>
        </p:nvGrpSpPr>
        <p:grpSpPr>
          <a:xfrm>
            <a:off x="2422168" y="3206240"/>
            <a:ext cx="1557880" cy="1758374"/>
            <a:chOff x="1510473" y="2594217"/>
            <a:chExt cx="1298233" cy="1465312"/>
          </a:xfrm>
        </p:grpSpPr>
        <p:pic>
          <p:nvPicPr>
            <p:cNvPr id="32" name="Picture 51">
              <a:extLst>
                <a:ext uri="{FF2B5EF4-FFF2-40B4-BE49-F238E27FC236}">
                  <a16:creationId xmlns:a16="http://schemas.microsoft.com/office/drawing/2014/main" id="{02FFFFF7-70A0-40A5-A56D-F5CDC3C518F3}"/>
                </a:ext>
              </a:extLst>
            </p:cNvPr>
            <p:cNvPicPr>
              <a:picLocks noChangeAspect="1"/>
            </p:cNvPicPr>
            <p:nvPr/>
          </p:nvPicPr>
          <p:blipFill>
            <a:blip r:embed="rId9" cstate="print">
              <a:grayscl/>
              <a:extLst>
                <a:ext uri="{28A0092B-C50C-407E-A947-70E740481C1C}">
                  <a14:useLocalDpi xmlns:a14="http://schemas.microsoft.com/office/drawing/2010/main" val="0"/>
                </a:ext>
              </a:extLst>
            </a:blip>
            <a:stretch>
              <a:fillRect/>
            </a:stretch>
          </p:blipFill>
          <p:spPr>
            <a:xfrm>
              <a:off x="1963601" y="2594217"/>
              <a:ext cx="387905" cy="548640"/>
            </a:xfrm>
            <a:prstGeom prst="rect">
              <a:avLst/>
            </a:prstGeom>
          </p:spPr>
        </p:pic>
        <p:pic>
          <p:nvPicPr>
            <p:cNvPr id="33" name="Picture 52">
              <a:extLst>
                <a:ext uri="{FF2B5EF4-FFF2-40B4-BE49-F238E27FC236}">
                  <a16:creationId xmlns:a16="http://schemas.microsoft.com/office/drawing/2014/main" id="{C300CBAD-B287-4A0D-9472-02C5FCE6407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10473" y="3510889"/>
              <a:ext cx="387905" cy="548640"/>
            </a:xfrm>
            <a:prstGeom prst="rect">
              <a:avLst/>
            </a:prstGeom>
          </p:spPr>
        </p:pic>
        <p:pic>
          <p:nvPicPr>
            <p:cNvPr id="36" name="Picture 53">
              <a:extLst>
                <a:ext uri="{FF2B5EF4-FFF2-40B4-BE49-F238E27FC236}">
                  <a16:creationId xmlns:a16="http://schemas.microsoft.com/office/drawing/2014/main" id="{4C03E430-D069-4633-8427-903E1F1C2776}"/>
                </a:ext>
              </a:extLst>
            </p:cNvPr>
            <p:cNvPicPr>
              <a:picLocks noChangeAspect="1"/>
            </p:cNvPicPr>
            <p:nvPr/>
          </p:nvPicPr>
          <p:blipFill>
            <a:blip r:embed="rId9"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2420801" y="3510889"/>
              <a:ext cx="387905" cy="548640"/>
            </a:xfrm>
            <a:prstGeom prst="rect">
              <a:avLst/>
            </a:prstGeom>
          </p:spPr>
        </p:pic>
        <p:grpSp>
          <p:nvGrpSpPr>
            <p:cNvPr id="37" name="Group 11">
              <a:extLst>
                <a:ext uri="{FF2B5EF4-FFF2-40B4-BE49-F238E27FC236}">
                  <a16:creationId xmlns:a16="http://schemas.microsoft.com/office/drawing/2014/main" id="{CB2E4963-E4AB-4884-8960-E0B5DAAEF511}"/>
                </a:ext>
              </a:extLst>
            </p:cNvPr>
            <p:cNvGrpSpPr/>
            <p:nvPr/>
          </p:nvGrpSpPr>
          <p:grpSpPr>
            <a:xfrm>
              <a:off x="1700354" y="3145129"/>
              <a:ext cx="915048" cy="365760"/>
              <a:chOff x="1702391" y="2828322"/>
              <a:chExt cx="915048" cy="365760"/>
            </a:xfrm>
          </p:grpSpPr>
          <p:cxnSp>
            <p:nvCxnSpPr>
              <p:cNvPr id="38" name="Straight Connector 57">
                <a:extLst>
                  <a:ext uri="{FF2B5EF4-FFF2-40B4-BE49-F238E27FC236}">
                    <a16:creationId xmlns:a16="http://schemas.microsoft.com/office/drawing/2014/main" id="{0A3967AE-2A33-428E-B137-E70A53000E2F}"/>
                  </a:ext>
                </a:extLst>
              </p:cNvPr>
              <p:cNvCxnSpPr>
                <a:cxnSpLocks/>
              </p:cNvCxnSpPr>
              <p:nvPr/>
            </p:nvCxnSpPr>
            <p:spPr>
              <a:xfrm flipH="1">
                <a:off x="2159591" y="2828322"/>
                <a:ext cx="0" cy="182880"/>
              </a:xfrm>
              <a:prstGeom prst="line">
                <a:avLst/>
              </a:prstGeom>
              <a:ln w="12700"/>
            </p:spPr>
            <p:style>
              <a:lnRef idx="1">
                <a:schemeClr val="dk1"/>
              </a:lnRef>
              <a:fillRef idx="0">
                <a:schemeClr val="dk1"/>
              </a:fillRef>
              <a:effectRef idx="0">
                <a:schemeClr val="dk1"/>
              </a:effectRef>
              <a:fontRef idx="minor">
                <a:schemeClr val="tx1"/>
              </a:fontRef>
            </p:style>
          </p:cxnSp>
          <p:cxnSp>
            <p:nvCxnSpPr>
              <p:cNvPr id="39" name="Straight Connector 58">
                <a:extLst>
                  <a:ext uri="{FF2B5EF4-FFF2-40B4-BE49-F238E27FC236}">
                    <a16:creationId xmlns:a16="http://schemas.microsoft.com/office/drawing/2014/main" id="{C7DC4917-2686-4979-B5E1-239691105723}"/>
                  </a:ext>
                </a:extLst>
              </p:cNvPr>
              <p:cNvCxnSpPr>
                <a:cxnSpLocks/>
              </p:cNvCxnSpPr>
              <p:nvPr/>
            </p:nvCxnSpPr>
            <p:spPr>
              <a:xfrm flipH="1">
                <a:off x="1702391" y="3011202"/>
                <a:ext cx="91440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0" name="Straight Connector 59">
                <a:extLst>
                  <a:ext uri="{FF2B5EF4-FFF2-40B4-BE49-F238E27FC236}">
                    <a16:creationId xmlns:a16="http://schemas.microsoft.com/office/drawing/2014/main" id="{CF66C6D6-DF62-4D25-85DC-292BB14D757A}"/>
                  </a:ext>
                </a:extLst>
              </p:cNvPr>
              <p:cNvCxnSpPr>
                <a:cxnSpLocks/>
              </p:cNvCxnSpPr>
              <p:nvPr/>
            </p:nvCxnSpPr>
            <p:spPr>
              <a:xfrm flipH="1">
                <a:off x="1702391" y="3011202"/>
                <a:ext cx="0" cy="182880"/>
              </a:xfrm>
              <a:prstGeom prst="line">
                <a:avLst/>
              </a:prstGeom>
              <a:ln w="12700"/>
            </p:spPr>
            <p:style>
              <a:lnRef idx="1">
                <a:schemeClr val="dk1"/>
              </a:lnRef>
              <a:fillRef idx="0">
                <a:schemeClr val="dk1"/>
              </a:fillRef>
              <a:effectRef idx="0">
                <a:schemeClr val="dk1"/>
              </a:effectRef>
              <a:fontRef idx="minor">
                <a:schemeClr val="tx1"/>
              </a:fontRef>
            </p:style>
          </p:cxnSp>
          <p:cxnSp>
            <p:nvCxnSpPr>
              <p:cNvPr id="41" name="Straight Connector 60">
                <a:extLst>
                  <a:ext uri="{FF2B5EF4-FFF2-40B4-BE49-F238E27FC236}">
                    <a16:creationId xmlns:a16="http://schemas.microsoft.com/office/drawing/2014/main" id="{E431028D-2931-4340-8098-40686E549D98}"/>
                  </a:ext>
                </a:extLst>
              </p:cNvPr>
              <p:cNvCxnSpPr>
                <a:cxnSpLocks/>
              </p:cNvCxnSpPr>
              <p:nvPr/>
            </p:nvCxnSpPr>
            <p:spPr>
              <a:xfrm flipH="1">
                <a:off x="2617439" y="3011202"/>
                <a:ext cx="0" cy="182880"/>
              </a:xfrm>
              <a:prstGeom prst="line">
                <a:avLst/>
              </a:prstGeom>
              <a:ln w="12700"/>
            </p:spPr>
            <p:style>
              <a:lnRef idx="1">
                <a:schemeClr val="dk1"/>
              </a:lnRef>
              <a:fillRef idx="0">
                <a:schemeClr val="dk1"/>
              </a:fillRef>
              <a:effectRef idx="0">
                <a:schemeClr val="dk1"/>
              </a:effectRef>
              <a:fontRef idx="minor">
                <a:schemeClr val="tx1"/>
              </a:fontRef>
            </p:style>
          </p:cxnSp>
        </p:grpSp>
      </p:grpSp>
      <p:grpSp>
        <p:nvGrpSpPr>
          <p:cNvPr id="42" name="Group 2">
            <a:extLst>
              <a:ext uri="{FF2B5EF4-FFF2-40B4-BE49-F238E27FC236}">
                <a16:creationId xmlns:a16="http://schemas.microsoft.com/office/drawing/2014/main" id="{708CF77B-BB14-44CB-8E02-E8AB1413F62C}"/>
              </a:ext>
            </a:extLst>
          </p:cNvPr>
          <p:cNvGrpSpPr/>
          <p:nvPr>
            <p:custDataLst>
              <p:tags r:id="rId4"/>
            </p:custDataLst>
          </p:nvPr>
        </p:nvGrpSpPr>
        <p:grpSpPr>
          <a:xfrm>
            <a:off x="8631946" y="3230534"/>
            <a:ext cx="1568591" cy="1744060"/>
            <a:chOff x="8699679" y="3230534"/>
            <a:chExt cx="1568591" cy="1744060"/>
          </a:xfrm>
        </p:grpSpPr>
        <p:pic>
          <p:nvPicPr>
            <p:cNvPr id="44" name="Picture 35">
              <a:extLst>
                <a:ext uri="{FF2B5EF4-FFF2-40B4-BE49-F238E27FC236}">
                  <a16:creationId xmlns:a16="http://schemas.microsoft.com/office/drawing/2014/main" id="{0420B30C-154F-47EC-9AEA-6DB467FD2EF6}"/>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9245539" y="3230534"/>
              <a:ext cx="465486" cy="658368"/>
            </a:xfrm>
            <a:prstGeom prst="rect">
              <a:avLst/>
            </a:prstGeom>
          </p:spPr>
        </p:pic>
        <p:pic>
          <p:nvPicPr>
            <p:cNvPr id="45" name="Picture 36">
              <a:extLst>
                <a:ext uri="{FF2B5EF4-FFF2-40B4-BE49-F238E27FC236}">
                  <a16:creationId xmlns:a16="http://schemas.microsoft.com/office/drawing/2014/main" id="{7F2C319C-E6A3-44F4-A74E-5F549C8CF5AA}"/>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8699679" y="4316226"/>
              <a:ext cx="465486" cy="658368"/>
            </a:xfrm>
            <a:prstGeom prst="rect">
              <a:avLst/>
            </a:prstGeom>
          </p:spPr>
        </p:pic>
        <p:pic>
          <p:nvPicPr>
            <p:cNvPr id="46" name="Picture 38">
              <a:extLst>
                <a:ext uri="{FF2B5EF4-FFF2-40B4-BE49-F238E27FC236}">
                  <a16:creationId xmlns:a16="http://schemas.microsoft.com/office/drawing/2014/main" id="{2404BA1F-E331-4338-9548-133C80232C1E}"/>
                </a:ext>
              </a:extLst>
            </p:cNvPr>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9802784" y="4316226"/>
              <a:ext cx="465486" cy="658368"/>
            </a:xfrm>
            <a:prstGeom prst="rect">
              <a:avLst/>
            </a:prstGeom>
          </p:spPr>
        </p:pic>
        <p:cxnSp>
          <p:nvCxnSpPr>
            <p:cNvPr id="47" name="Straight Connector 66">
              <a:extLst>
                <a:ext uri="{FF2B5EF4-FFF2-40B4-BE49-F238E27FC236}">
                  <a16:creationId xmlns:a16="http://schemas.microsoft.com/office/drawing/2014/main" id="{618AF917-DBBE-41CA-BB94-F82BFA2CDED2}"/>
                </a:ext>
              </a:extLst>
            </p:cNvPr>
            <p:cNvCxnSpPr>
              <a:cxnSpLocks/>
            </p:cNvCxnSpPr>
            <p:nvPr/>
          </p:nvCxnSpPr>
          <p:spPr>
            <a:xfrm flipH="1">
              <a:off x="9478282" y="3878929"/>
              <a:ext cx="0" cy="438912"/>
            </a:xfrm>
            <a:prstGeom prst="line">
              <a:avLst/>
            </a:prstGeom>
            <a:ln w="12700"/>
          </p:spPr>
          <p:style>
            <a:lnRef idx="1">
              <a:schemeClr val="dk1"/>
            </a:lnRef>
            <a:fillRef idx="0">
              <a:schemeClr val="dk1"/>
            </a:fillRef>
            <a:effectRef idx="0">
              <a:schemeClr val="dk1"/>
            </a:effectRef>
            <a:fontRef idx="minor">
              <a:schemeClr val="tx1"/>
            </a:fontRef>
          </p:style>
        </p:cxnSp>
        <p:cxnSp>
          <p:nvCxnSpPr>
            <p:cNvPr id="48" name="Straight Connector 67">
              <a:extLst>
                <a:ext uri="{FF2B5EF4-FFF2-40B4-BE49-F238E27FC236}">
                  <a16:creationId xmlns:a16="http://schemas.microsoft.com/office/drawing/2014/main" id="{D51EBC48-7510-405F-A50C-772BABE1AF4C}"/>
                </a:ext>
              </a:extLst>
            </p:cNvPr>
            <p:cNvCxnSpPr>
              <a:cxnSpLocks/>
            </p:cNvCxnSpPr>
            <p:nvPr/>
          </p:nvCxnSpPr>
          <p:spPr>
            <a:xfrm flipH="1">
              <a:off x="8929642" y="4098385"/>
              <a:ext cx="109728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9" name="Straight Connector 68">
              <a:extLst>
                <a:ext uri="{FF2B5EF4-FFF2-40B4-BE49-F238E27FC236}">
                  <a16:creationId xmlns:a16="http://schemas.microsoft.com/office/drawing/2014/main" id="{29CD2FB4-231F-4053-BBB6-CD2BE1E5A62B}"/>
                </a:ext>
              </a:extLst>
            </p:cNvPr>
            <p:cNvCxnSpPr>
              <a:cxnSpLocks/>
            </p:cNvCxnSpPr>
            <p:nvPr/>
          </p:nvCxnSpPr>
          <p:spPr>
            <a:xfrm flipH="1">
              <a:off x="8929642" y="4098385"/>
              <a:ext cx="0" cy="219456"/>
            </a:xfrm>
            <a:prstGeom prst="line">
              <a:avLst/>
            </a:prstGeom>
            <a:ln w="12700"/>
          </p:spPr>
          <p:style>
            <a:lnRef idx="1">
              <a:schemeClr val="dk1"/>
            </a:lnRef>
            <a:fillRef idx="0">
              <a:schemeClr val="dk1"/>
            </a:fillRef>
            <a:effectRef idx="0">
              <a:schemeClr val="dk1"/>
            </a:effectRef>
            <a:fontRef idx="minor">
              <a:schemeClr val="tx1"/>
            </a:fontRef>
          </p:style>
        </p:cxnSp>
        <p:cxnSp>
          <p:nvCxnSpPr>
            <p:cNvPr id="50" name="Straight Connector 69">
              <a:extLst>
                <a:ext uri="{FF2B5EF4-FFF2-40B4-BE49-F238E27FC236}">
                  <a16:creationId xmlns:a16="http://schemas.microsoft.com/office/drawing/2014/main" id="{1C4D2630-E156-4DD7-BB4E-9C03B72BB26C}"/>
                </a:ext>
              </a:extLst>
            </p:cNvPr>
            <p:cNvCxnSpPr>
              <a:cxnSpLocks/>
            </p:cNvCxnSpPr>
            <p:nvPr/>
          </p:nvCxnSpPr>
          <p:spPr>
            <a:xfrm flipH="1">
              <a:off x="10027700" y="4098385"/>
              <a:ext cx="0" cy="219456"/>
            </a:xfrm>
            <a:prstGeom prst="line">
              <a:avLst/>
            </a:prstGeom>
            <a:ln w="12700"/>
          </p:spPr>
          <p:style>
            <a:lnRef idx="1">
              <a:schemeClr val="dk1"/>
            </a:lnRef>
            <a:fillRef idx="0">
              <a:schemeClr val="dk1"/>
            </a:fillRef>
            <a:effectRef idx="0">
              <a:schemeClr val="dk1"/>
            </a:effectRef>
            <a:fontRef idx="minor">
              <a:schemeClr val="tx1"/>
            </a:fontRef>
          </p:style>
        </p:cxnSp>
        <p:pic>
          <p:nvPicPr>
            <p:cNvPr id="52" name="Picture 4" descr="A picture containing text, clipart&#10;&#10;Description automatically generated">
              <a:extLst>
                <a:ext uri="{FF2B5EF4-FFF2-40B4-BE49-F238E27FC236}">
                  <a16:creationId xmlns:a16="http://schemas.microsoft.com/office/drawing/2014/main" id="{3F983B34-D221-4402-B174-E113B3D67452}"/>
                </a:ext>
              </a:extLst>
            </p:cNvPr>
            <p:cNvPicPr>
              <a:picLocks noChangeAspect="1"/>
            </p:cNvPicPr>
            <p:nvPr/>
          </p:nvPicPr>
          <p:blipFill>
            <a:blip r:embed="rId10"/>
            <a:stretch>
              <a:fillRect/>
            </a:stretch>
          </p:blipFill>
          <p:spPr>
            <a:xfrm>
              <a:off x="9363600" y="4321863"/>
              <a:ext cx="268623" cy="635496"/>
            </a:xfrm>
            <a:prstGeom prst="rect">
              <a:avLst/>
            </a:prstGeom>
          </p:spPr>
        </p:pic>
      </p:grpSp>
      <p:grpSp>
        <p:nvGrpSpPr>
          <p:cNvPr id="53" name="Group 3">
            <a:extLst>
              <a:ext uri="{FF2B5EF4-FFF2-40B4-BE49-F238E27FC236}">
                <a16:creationId xmlns:a16="http://schemas.microsoft.com/office/drawing/2014/main" id="{633B4879-7103-202A-153B-41616916BAC6}"/>
              </a:ext>
            </a:extLst>
          </p:cNvPr>
          <p:cNvGrpSpPr/>
          <p:nvPr>
            <p:custDataLst>
              <p:tags r:id="rId5"/>
            </p:custDataLst>
          </p:nvPr>
        </p:nvGrpSpPr>
        <p:grpSpPr>
          <a:xfrm>
            <a:off x="5293482" y="3230533"/>
            <a:ext cx="1586817" cy="1741022"/>
            <a:chOff x="5293482" y="3230533"/>
            <a:chExt cx="1586817" cy="1741022"/>
          </a:xfrm>
        </p:grpSpPr>
        <p:pic>
          <p:nvPicPr>
            <p:cNvPr id="54" name="Picture 43">
              <a:extLst>
                <a:ext uri="{FF2B5EF4-FFF2-40B4-BE49-F238E27FC236}">
                  <a16:creationId xmlns:a16="http://schemas.microsoft.com/office/drawing/2014/main" id="{80A8B2B5-E43C-4281-A3CF-A2DF89B9CD3B}"/>
                </a:ext>
              </a:extLst>
            </p:cNvPr>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862706" y="3230533"/>
              <a:ext cx="465486" cy="658368"/>
            </a:xfrm>
            <a:prstGeom prst="rect">
              <a:avLst/>
            </a:prstGeom>
          </p:spPr>
        </p:pic>
        <p:pic>
          <p:nvPicPr>
            <p:cNvPr id="55" name="Picture 45">
              <a:extLst>
                <a:ext uri="{FF2B5EF4-FFF2-40B4-BE49-F238E27FC236}">
                  <a16:creationId xmlns:a16="http://schemas.microsoft.com/office/drawing/2014/main" id="{54F8AB65-6EB4-4601-B82B-79FF00F63E73}"/>
                </a:ext>
              </a:extLst>
            </p:cNvPr>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5863260" y="4303570"/>
              <a:ext cx="465486" cy="658368"/>
            </a:xfrm>
            <a:prstGeom prst="rect">
              <a:avLst/>
            </a:prstGeom>
          </p:spPr>
        </p:pic>
        <p:pic>
          <p:nvPicPr>
            <p:cNvPr id="56" name="Picture 46">
              <a:extLst>
                <a:ext uri="{FF2B5EF4-FFF2-40B4-BE49-F238E27FC236}">
                  <a16:creationId xmlns:a16="http://schemas.microsoft.com/office/drawing/2014/main" id="{9D4EA603-6391-4229-A7C5-5DA428C2BA6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14813" y="4303570"/>
              <a:ext cx="465486" cy="658368"/>
            </a:xfrm>
            <a:prstGeom prst="rect">
              <a:avLst/>
            </a:prstGeom>
          </p:spPr>
        </p:pic>
        <p:cxnSp>
          <p:nvCxnSpPr>
            <p:cNvPr id="58" name="Straight Connector 61">
              <a:extLst>
                <a:ext uri="{FF2B5EF4-FFF2-40B4-BE49-F238E27FC236}">
                  <a16:creationId xmlns:a16="http://schemas.microsoft.com/office/drawing/2014/main" id="{1FA693AB-EB9B-481F-B58F-6F1FC32F1119}"/>
                </a:ext>
              </a:extLst>
            </p:cNvPr>
            <p:cNvCxnSpPr>
              <a:cxnSpLocks/>
            </p:cNvCxnSpPr>
            <p:nvPr/>
          </p:nvCxnSpPr>
          <p:spPr>
            <a:xfrm flipH="1">
              <a:off x="6095448" y="3865064"/>
              <a:ext cx="0" cy="438912"/>
            </a:xfrm>
            <a:prstGeom prst="line">
              <a:avLst/>
            </a:prstGeom>
            <a:ln w="12700"/>
          </p:spPr>
          <p:style>
            <a:lnRef idx="1">
              <a:schemeClr val="dk1"/>
            </a:lnRef>
            <a:fillRef idx="0">
              <a:schemeClr val="dk1"/>
            </a:fillRef>
            <a:effectRef idx="0">
              <a:schemeClr val="dk1"/>
            </a:effectRef>
            <a:fontRef idx="minor">
              <a:schemeClr val="tx1"/>
            </a:fontRef>
          </p:style>
        </p:cxnSp>
        <p:cxnSp>
          <p:nvCxnSpPr>
            <p:cNvPr id="59" name="Straight Connector 62">
              <a:extLst>
                <a:ext uri="{FF2B5EF4-FFF2-40B4-BE49-F238E27FC236}">
                  <a16:creationId xmlns:a16="http://schemas.microsoft.com/office/drawing/2014/main" id="{718ABF0B-6949-4DDF-945D-19CB16BCCDF8}"/>
                </a:ext>
              </a:extLst>
            </p:cNvPr>
            <p:cNvCxnSpPr>
              <a:cxnSpLocks/>
            </p:cNvCxnSpPr>
            <p:nvPr/>
          </p:nvCxnSpPr>
          <p:spPr>
            <a:xfrm flipH="1">
              <a:off x="5546808" y="4084520"/>
              <a:ext cx="109728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60" name="Straight Connector 63">
              <a:extLst>
                <a:ext uri="{FF2B5EF4-FFF2-40B4-BE49-F238E27FC236}">
                  <a16:creationId xmlns:a16="http://schemas.microsoft.com/office/drawing/2014/main" id="{02D4CBE7-3914-40A3-A762-C8B26E04568A}"/>
                </a:ext>
              </a:extLst>
            </p:cNvPr>
            <p:cNvCxnSpPr>
              <a:cxnSpLocks/>
            </p:cNvCxnSpPr>
            <p:nvPr/>
          </p:nvCxnSpPr>
          <p:spPr>
            <a:xfrm flipH="1">
              <a:off x="5546808" y="4084520"/>
              <a:ext cx="0" cy="219456"/>
            </a:xfrm>
            <a:prstGeom prst="line">
              <a:avLst/>
            </a:prstGeom>
            <a:ln w="12700"/>
          </p:spPr>
          <p:style>
            <a:lnRef idx="1">
              <a:schemeClr val="dk1"/>
            </a:lnRef>
            <a:fillRef idx="0">
              <a:schemeClr val="dk1"/>
            </a:fillRef>
            <a:effectRef idx="0">
              <a:schemeClr val="dk1"/>
            </a:effectRef>
            <a:fontRef idx="minor">
              <a:schemeClr val="tx1"/>
            </a:fontRef>
          </p:style>
        </p:cxnSp>
        <p:cxnSp>
          <p:nvCxnSpPr>
            <p:cNvPr id="61" name="Straight Connector 65">
              <a:extLst>
                <a:ext uri="{FF2B5EF4-FFF2-40B4-BE49-F238E27FC236}">
                  <a16:creationId xmlns:a16="http://schemas.microsoft.com/office/drawing/2014/main" id="{FFC127C1-6722-48F4-8F01-8644720C6D5B}"/>
                </a:ext>
              </a:extLst>
            </p:cNvPr>
            <p:cNvCxnSpPr>
              <a:cxnSpLocks/>
            </p:cNvCxnSpPr>
            <p:nvPr/>
          </p:nvCxnSpPr>
          <p:spPr>
            <a:xfrm flipH="1">
              <a:off x="6644866" y="4084520"/>
              <a:ext cx="0" cy="219456"/>
            </a:xfrm>
            <a:prstGeom prst="line">
              <a:avLst/>
            </a:prstGeom>
            <a:ln w="12700"/>
          </p:spPr>
          <p:style>
            <a:lnRef idx="1">
              <a:schemeClr val="dk1"/>
            </a:lnRef>
            <a:fillRef idx="0">
              <a:schemeClr val="dk1"/>
            </a:fillRef>
            <a:effectRef idx="0">
              <a:schemeClr val="dk1"/>
            </a:effectRef>
            <a:fontRef idx="minor">
              <a:schemeClr val="tx1"/>
            </a:fontRef>
          </p:style>
        </p:cxnSp>
        <p:pic>
          <p:nvPicPr>
            <p:cNvPr id="62" name="Graphic 88" descr="Man">
              <a:extLst>
                <a:ext uri="{FF2B5EF4-FFF2-40B4-BE49-F238E27FC236}">
                  <a16:creationId xmlns:a16="http://schemas.microsoft.com/office/drawing/2014/main" id="{988BE8CD-7D43-476F-A3F8-AAA27BF503E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93482" y="4309583"/>
              <a:ext cx="502747" cy="661972"/>
            </a:xfrm>
            <a:prstGeom prst="rect">
              <a:avLst/>
            </a:prstGeom>
          </p:spPr>
        </p:pic>
      </p:grpSp>
      <p:sp>
        <p:nvSpPr>
          <p:cNvPr id="66" name="TextBox 34">
            <a:extLst>
              <a:ext uri="{FF2B5EF4-FFF2-40B4-BE49-F238E27FC236}">
                <a16:creationId xmlns:a16="http://schemas.microsoft.com/office/drawing/2014/main" id="{EE7B23B6-8E0A-48BB-915F-80952CDAC60B}"/>
              </a:ext>
            </a:extLst>
          </p:cNvPr>
          <p:cNvSpPr txBox="1"/>
          <p:nvPr>
            <p:custDataLst>
              <p:tags r:id="rId6"/>
            </p:custDataLst>
          </p:nvPr>
        </p:nvSpPr>
        <p:spPr>
          <a:xfrm>
            <a:off x="73037" y="2887533"/>
            <a:ext cx="2343467" cy="1015663"/>
          </a:xfrm>
          <a:prstGeom prst="rect">
            <a:avLst/>
          </a:prstGeom>
          <a:noFill/>
        </p:spPr>
        <p:txBody>
          <a:bodyPr wrap="square" rtlCol="0">
            <a:spAutoFit/>
          </a:bodyPr>
          <a:lstStyle/>
          <a:p>
            <a:pPr defTabSz="1097280" fontAlgn="base" hangingPunct="1">
              <a:spcBef>
                <a:spcPct val="0"/>
              </a:spcBef>
              <a:spcAft>
                <a:spcPct val="0"/>
              </a:spcAft>
            </a:pPr>
            <a:r>
              <a:rPr lang="fr" sz="2000" kern="1200" dirty="0">
                <a:solidFill>
                  <a:prstClr val="black"/>
                </a:solidFill>
                <a:latin typeface="+mn-lt"/>
                <a:ea typeface="+mn-ea"/>
                <a:cs typeface="Arial" charset="0"/>
              </a:rPr>
              <a:t>Exemples de composition d’une EIR :</a:t>
            </a:r>
          </a:p>
        </p:txBody>
      </p:sp>
    </p:spTree>
    <p:extLst>
      <p:ext uri="{BB962C8B-B14F-4D97-AF65-F5344CB8AC3E}">
        <p14:creationId xmlns:p14="http://schemas.microsoft.com/office/powerpoint/2010/main" val="6466293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custDataLst>
              <p:tags r:id="rId1"/>
            </p:custDataLst>
          </p:nvPr>
        </p:nvSpPr>
        <p:spPr>
          <a:xfrm>
            <a:off x="222250" y="0"/>
            <a:ext cx="5359400" cy="584200"/>
          </a:xfrm>
          <a:prstGeom prst="rect">
            <a:avLst/>
          </a:prstGeom>
        </p:spPr>
        <p:txBody>
          <a:bodyPr rtlCol="0"/>
          <a:lstStyle/>
          <a:p>
            <a:pPr algn="l" rtl="0"/>
            <a:r>
              <a:rPr lang="fr" sz="3200" b="1" dirty="0">
                <a:solidFill>
                  <a:schemeClr val="bg1"/>
                </a:solidFill>
              </a:rPr>
              <a:t>Les EIR sont adaptables</a:t>
            </a:r>
            <a:endParaRPr lang="en-US" altLang="en-US" sz="3200" b="1" dirty="0">
              <a:solidFill>
                <a:schemeClr val="bg1"/>
              </a:solidFill>
              <a:cs typeface="Arial"/>
            </a:endParaRPr>
          </a:p>
        </p:txBody>
      </p:sp>
      <p:sp>
        <p:nvSpPr>
          <p:cNvPr id="20483" name="Content Placeholder 2"/>
          <p:cNvSpPr>
            <a:spLocks noGrp="1"/>
          </p:cNvSpPr>
          <p:nvPr>
            <p:ph idx="4294967295"/>
            <p:custDataLst>
              <p:tags r:id="rId2"/>
            </p:custDataLst>
          </p:nvPr>
        </p:nvSpPr>
        <p:spPr>
          <a:xfrm>
            <a:off x="318294" y="878682"/>
            <a:ext cx="11163300" cy="5105400"/>
          </a:xfrm>
          <a:prstGeom prst="rect">
            <a:avLst/>
          </a:prstGeom>
        </p:spPr>
        <p:txBody>
          <a:bodyPr vert="horz" lIns="18000" tIns="0" rIns="18000" bIns="0" rtlCol="0" anchor="t">
            <a:noAutofit/>
          </a:bodyPr>
          <a:lstStyle/>
          <a:p>
            <a:pPr marL="0" indent="0" rtl="0">
              <a:lnSpc>
                <a:spcPct val="100000"/>
              </a:lnSpc>
              <a:spcBef>
                <a:spcPts val="0"/>
              </a:spcBef>
              <a:spcAft>
                <a:spcPts val="0"/>
              </a:spcAft>
              <a:buNone/>
            </a:pPr>
            <a:r>
              <a:rPr lang="fr" sz="2000" b="1" dirty="0">
                <a:solidFill>
                  <a:srgbClr val="C00000"/>
                </a:solidFill>
                <a:latin typeface="Source Sans Pro Bold"/>
                <a:cs typeface="Times New Roman"/>
              </a:rPr>
              <a:t>Rappel :</a:t>
            </a:r>
          </a:p>
          <a:p>
            <a:pPr rtl="0">
              <a:lnSpc>
                <a:spcPct val="100000"/>
              </a:lnSpc>
              <a:spcBef>
                <a:spcPts val="0"/>
              </a:spcBef>
              <a:spcAft>
                <a:spcPts val="0"/>
              </a:spcAft>
            </a:pPr>
            <a:endParaRPr lang="en-US" altLang="en-US" sz="2000" dirty="0">
              <a:solidFill>
                <a:srgbClr val="C00000"/>
              </a:solidFill>
              <a:latin typeface="Source Sans Pro" panose="020B0503030403020204" pitchFamily="34" charset="0"/>
            </a:endParaRPr>
          </a:p>
          <a:p>
            <a:pPr marL="0" indent="0" rtl="0">
              <a:spcBef>
                <a:spcPts val="0"/>
              </a:spcBef>
              <a:spcAft>
                <a:spcPts val="0"/>
              </a:spcAft>
              <a:buNone/>
            </a:pPr>
            <a:r>
              <a:rPr lang="fr" sz="2200" dirty="0">
                <a:solidFill>
                  <a:schemeClr val="tx1"/>
                </a:solidFill>
                <a:latin typeface="Source Sans Pro" panose="020B0503030403020204" pitchFamily="34" charset="0"/>
                <a:cs typeface="Arial"/>
              </a:rPr>
              <a:t>Il n’est pas forcément nécessaire que tous les domaines d’expertise soient représentés au sein d’une EIR. La taille et la composition d’une équipe donnée dépendent du type d’urgence, du niveau de risque, des ressources disponibles et de la couverture géographique. </a:t>
            </a:r>
            <a:endParaRPr lang="en-US" altLang="en-US" sz="2200" dirty="0">
              <a:solidFill>
                <a:schemeClr val="tx1"/>
              </a:solidFill>
              <a:latin typeface="Source Sans Pro" panose="020B0503030403020204" pitchFamily="34" charset="0"/>
            </a:endParaRPr>
          </a:p>
          <a:p>
            <a:pPr rtl="0">
              <a:lnSpc>
                <a:spcPct val="100000"/>
              </a:lnSpc>
              <a:spcBef>
                <a:spcPts val="0"/>
              </a:spcBef>
              <a:spcAft>
                <a:spcPts val="0"/>
              </a:spcAft>
            </a:pPr>
            <a:endParaRPr lang="en-US" altLang="en-US" sz="2200" dirty="0">
              <a:solidFill>
                <a:schemeClr val="tx1"/>
              </a:solidFill>
              <a:latin typeface="Source Sans Pro" panose="020B0503030403020204" pitchFamily="34" charset="0"/>
            </a:endParaRPr>
          </a:p>
          <a:p>
            <a:pPr marL="0" indent="0">
              <a:spcBef>
                <a:spcPts val="0"/>
              </a:spcBef>
              <a:buNone/>
            </a:pPr>
            <a:r>
              <a:rPr lang="fr" sz="2200" dirty="0">
                <a:solidFill>
                  <a:schemeClr val="tx1"/>
                </a:solidFill>
                <a:latin typeface="Source Sans Pro" panose="020B0503030403020204" pitchFamily="34" charset="0"/>
                <a:cs typeface="Arial"/>
              </a:rPr>
              <a:t>Le travail des équipes sur le terrain peut être appuyé par une collaboration avec des  spécialistes/experts au siège, notamment :</a:t>
            </a:r>
          </a:p>
          <a:p>
            <a:pPr marL="783590" lvl="1" indent="-326390" rtl="0">
              <a:lnSpc>
                <a:spcPct val="100000"/>
              </a:lnSpc>
              <a:spcBef>
                <a:spcPts val="0"/>
              </a:spcBef>
              <a:spcAft>
                <a:spcPts val="0"/>
              </a:spcAft>
              <a:buClr>
                <a:srgbClr val="65A000"/>
              </a:buClr>
              <a:buFont typeface="Arial" panose="020B0604020202020204" pitchFamily="34" charset="0"/>
              <a:buChar char="•"/>
            </a:pPr>
            <a:r>
              <a:rPr lang="fr" sz="2200" dirty="0">
                <a:solidFill>
                  <a:schemeClr val="tx1"/>
                </a:solidFill>
                <a:latin typeface="Source Sans Pro" panose="020B0503030403020204" pitchFamily="34" charset="0"/>
                <a:cs typeface="Arial"/>
              </a:rPr>
              <a:t>des spécialistes en soutien psychosocial ;</a:t>
            </a:r>
            <a:endParaRPr lang="en-US" altLang="en-US" sz="2200" dirty="0">
              <a:solidFill>
                <a:schemeClr val="tx1"/>
              </a:solidFill>
              <a:latin typeface="Source Sans Pro" panose="020B0503030403020204" pitchFamily="34" charset="0"/>
              <a:cs typeface="Arial"/>
            </a:endParaRPr>
          </a:p>
          <a:p>
            <a:pPr marL="783590" lvl="1" indent="-326390" rtl="0">
              <a:lnSpc>
                <a:spcPct val="100000"/>
              </a:lnSpc>
              <a:spcBef>
                <a:spcPts val="0"/>
              </a:spcBef>
              <a:spcAft>
                <a:spcPts val="0"/>
              </a:spcAft>
              <a:buClr>
                <a:srgbClr val="65A000"/>
              </a:buClr>
              <a:buFont typeface="Arial" panose="020B0604020202020204" pitchFamily="34" charset="0"/>
              <a:buChar char="•"/>
            </a:pPr>
            <a:r>
              <a:rPr lang="fr" sz="2200" dirty="0">
                <a:solidFill>
                  <a:schemeClr val="tx1"/>
                </a:solidFill>
                <a:latin typeface="Source Sans Pro" panose="020B0503030403020204" pitchFamily="34" charset="0"/>
                <a:cs typeface="Arial"/>
              </a:rPr>
              <a:t>des équipes chargées des matières dangereuses ;</a:t>
            </a:r>
          </a:p>
          <a:p>
            <a:pPr marL="783590" lvl="1" indent="-326390" rtl="0">
              <a:lnSpc>
                <a:spcPct val="100000"/>
              </a:lnSpc>
              <a:spcBef>
                <a:spcPts val="0"/>
              </a:spcBef>
              <a:spcAft>
                <a:spcPts val="0"/>
              </a:spcAft>
              <a:buClr>
                <a:srgbClr val="65A000"/>
              </a:buClr>
              <a:buFont typeface="Arial" panose="020B0604020202020204" pitchFamily="34" charset="0"/>
              <a:buChar char="•"/>
            </a:pPr>
            <a:r>
              <a:rPr lang="fr" sz="2200" dirty="0">
                <a:solidFill>
                  <a:schemeClr val="tx1"/>
                </a:solidFill>
                <a:latin typeface="Source Sans Pro" panose="020B0503030403020204" pitchFamily="34" charset="0"/>
                <a:cs typeface="Arial"/>
              </a:rPr>
              <a:t>des spécialistes de la lutte antivectorielle ;</a:t>
            </a:r>
          </a:p>
          <a:p>
            <a:pPr marL="783590" lvl="1" indent="-326390" rtl="0">
              <a:lnSpc>
                <a:spcPct val="100000"/>
              </a:lnSpc>
              <a:spcBef>
                <a:spcPts val="0"/>
              </a:spcBef>
              <a:spcAft>
                <a:spcPts val="0"/>
              </a:spcAft>
              <a:buClr>
                <a:srgbClr val="65A000"/>
              </a:buClr>
              <a:buFont typeface="Arial" panose="020B0604020202020204" pitchFamily="34" charset="0"/>
              <a:buChar char="•"/>
            </a:pPr>
            <a:r>
              <a:rPr lang="fr" sz="2200" dirty="0">
                <a:solidFill>
                  <a:schemeClr val="tx1"/>
                </a:solidFill>
                <a:latin typeface="Source Sans Pro" panose="020B0503030403020204" pitchFamily="34" charset="0"/>
                <a:cs typeface="Arial"/>
              </a:rPr>
              <a:t>Spécialiste des médias ;</a:t>
            </a:r>
          </a:p>
          <a:p>
            <a:pPr marL="783590" lvl="1" indent="-326390" rtl="0">
              <a:lnSpc>
                <a:spcPct val="100000"/>
              </a:lnSpc>
              <a:spcBef>
                <a:spcPts val="0"/>
              </a:spcBef>
              <a:spcAft>
                <a:spcPts val="0"/>
              </a:spcAft>
              <a:buClr>
                <a:srgbClr val="65A000"/>
              </a:buClr>
              <a:buFont typeface="Arial" panose="020B0604020202020204" pitchFamily="34" charset="0"/>
              <a:buChar char="•"/>
            </a:pPr>
            <a:r>
              <a:rPr lang="fr" sz="2200" dirty="0">
                <a:solidFill>
                  <a:schemeClr val="tx1"/>
                </a:solidFill>
                <a:latin typeface="Source Sans Pro" panose="020B0503030403020204" pitchFamily="34" charset="0"/>
                <a:cs typeface="Arial"/>
              </a:rPr>
              <a:t>des équipes de recherche et de secours ;</a:t>
            </a:r>
          </a:p>
          <a:p>
            <a:pPr marL="783590" lvl="1" indent="-326390" rtl="0">
              <a:lnSpc>
                <a:spcPct val="100000"/>
              </a:lnSpc>
              <a:spcBef>
                <a:spcPts val="0"/>
              </a:spcBef>
              <a:spcAft>
                <a:spcPts val="0"/>
              </a:spcAft>
              <a:buClr>
                <a:srgbClr val="65A000"/>
              </a:buClr>
              <a:buFont typeface="Arial" panose="020B0604020202020204" pitchFamily="34" charset="0"/>
              <a:buChar char="•"/>
            </a:pPr>
            <a:r>
              <a:rPr lang="fr" sz="2200" dirty="0">
                <a:solidFill>
                  <a:schemeClr val="tx1"/>
                </a:solidFill>
                <a:latin typeface="Source Sans Pro" panose="020B0503030403020204" pitchFamily="34" charset="0"/>
                <a:cs typeface="Arial"/>
              </a:rPr>
              <a:t>des spécialistes de la nutrition ;</a:t>
            </a:r>
          </a:p>
          <a:p>
            <a:pPr marL="783590" lvl="1" indent="-326390" rtl="0">
              <a:lnSpc>
                <a:spcPct val="100000"/>
              </a:lnSpc>
              <a:spcBef>
                <a:spcPts val="0"/>
              </a:spcBef>
              <a:spcAft>
                <a:spcPts val="0"/>
              </a:spcAft>
              <a:buClr>
                <a:srgbClr val="65A000"/>
              </a:buClr>
              <a:buFont typeface="Arial" panose="020B0604020202020204" pitchFamily="34" charset="0"/>
              <a:buChar char="•"/>
            </a:pPr>
            <a:r>
              <a:rPr lang="fr" sz="2200" dirty="0">
                <a:solidFill>
                  <a:schemeClr val="tx1"/>
                </a:solidFill>
                <a:latin typeface="Source Sans Pro" panose="020B0503030403020204" pitchFamily="34" charset="0"/>
                <a:cs typeface="Arial"/>
              </a:rPr>
              <a:t>des équipes chargées des inhumations ;</a:t>
            </a:r>
          </a:p>
          <a:p>
            <a:pPr marL="783590" lvl="1" indent="-326390" rtl="0">
              <a:lnSpc>
                <a:spcPct val="100000"/>
              </a:lnSpc>
              <a:spcBef>
                <a:spcPts val="0"/>
              </a:spcBef>
              <a:spcAft>
                <a:spcPts val="0"/>
              </a:spcAft>
              <a:buClr>
                <a:srgbClr val="65A000"/>
              </a:buClr>
              <a:buFont typeface="Arial" panose="020B0604020202020204" pitchFamily="34" charset="0"/>
              <a:buChar char="•"/>
            </a:pPr>
            <a:r>
              <a:rPr lang="fr" sz="2200" dirty="0">
                <a:solidFill>
                  <a:schemeClr val="tx1"/>
                </a:solidFill>
                <a:latin typeface="Source Sans Pro" panose="020B0503030403020204" pitchFamily="34" charset="0"/>
                <a:cs typeface="Arial"/>
              </a:rPr>
              <a:t>etc.</a:t>
            </a:r>
          </a:p>
          <a:p>
            <a:pPr marL="180975" lvl="1" indent="0" rtl="0">
              <a:buNone/>
            </a:pPr>
            <a:endParaRPr lang="en-US" altLang="en-US" sz="2000" dirty="0">
              <a:solidFill>
                <a:srgbClr val="C00000"/>
              </a:solidFill>
              <a:latin typeface="Source Sans Pro Bold"/>
            </a:endParaRPr>
          </a:p>
          <a:p>
            <a:pPr rtl="0"/>
            <a:endParaRPr lang="en-GB" altLang="en-US" sz="2000" dirty="0">
              <a:solidFill>
                <a:srgbClr val="C00000"/>
              </a:solidFill>
              <a:latin typeface="Source Sans Pro Bold"/>
            </a:endParaRPr>
          </a:p>
        </p:txBody>
      </p:sp>
    </p:spTree>
    <p:extLst>
      <p:ext uri="{BB962C8B-B14F-4D97-AF65-F5344CB8AC3E}">
        <p14:creationId xmlns:p14="http://schemas.microsoft.com/office/powerpoint/2010/main" val="222502965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half" idx="1"/>
            <p:custDataLst>
              <p:tags r:id="rId1"/>
            </p:custDataLst>
          </p:nvPr>
        </p:nvSpPr>
        <p:spPr>
          <a:xfrm>
            <a:off x="523703" y="1723526"/>
            <a:ext cx="11347452" cy="1870076"/>
          </a:xfrm>
          <a:prstGeom prst="rect">
            <a:avLst/>
          </a:prstGeom>
          <a:noFill/>
          <a:ln>
            <a:noFill/>
          </a:ln>
        </p:spPr>
        <p:txBody>
          <a:bodyPr spcFirstLastPara="1" wrap="square" lIns="360000" tIns="180000" rIns="360000" bIns="180000" rtlCol="0" anchor="ctr" anchorCtr="0">
            <a:noAutofit/>
          </a:bodyPr>
          <a:lstStyle/>
          <a:p>
            <a:pPr>
              <a:buSzPts val="2560"/>
            </a:pPr>
            <a:r>
              <a:rPr lang="fr" sz="4000" b="1" dirty="0">
                <a:solidFill>
                  <a:schemeClr val="bg1"/>
                </a:solidFill>
                <a:latin typeface="+mn-lt"/>
                <a:cs typeface="Arial"/>
              </a:rPr>
              <a:t>3. Pratiquer via un scénario</a:t>
            </a:r>
          </a:p>
        </p:txBody>
      </p:sp>
    </p:spTree>
    <p:extLst>
      <p:ext uri="{BB962C8B-B14F-4D97-AF65-F5344CB8AC3E}">
        <p14:creationId xmlns:p14="http://schemas.microsoft.com/office/powerpoint/2010/main" val="418659359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2" name="Titre 1"/>
          <p:cNvSpPr>
            <a:spLocks noGrp="1"/>
          </p:cNvSpPr>
          <p:nvPr>
            <p:ph type="title"/>
          </p:nvPr>
        </p:nvSpPr>
        <p:spPr>
          <a:xfrm>
            <a:off x="221373" y="294425"/>
            <a:ext cx="4167747" cy="1097495"/>
          </a:xfrm>
        </p:spPr>
        <p:txBody>
          <a:bodyPr/>
          <a:lstStyle/>
          <a:p>
            <a:pPr algn="l"/>
            <a:r>
              <a:rPr lang="en-US" sz="3200" dirty="0"/>
              <a:t>Note aux facilitateurs</a:t>
            </a:r>
          </a:p>
        </p:txBody>
      </p:sp>
      <p:sp>
        <p:nvSpPr>
          <p:cNvPr id="300" name="Google Shape;300;p7"/>
          <p:cNvSpPr txBox="1">
            <a:spLocks noGrp="1"/>
          </p:cNvSpPr>
          <p:nvPr>
            <p:ph type="body" idx="4294967295"/>
            <p:custDataLst>
              <p:tags r:id="rId1"/>
            </p:custDataLst>
          </p:nvPr>
        </p:nvSpPr>
        <p:spPr>
          <a:xfrm>
            <a:off x="4706754" y="2171700"/>
            <a:ext cx="7380471" cy="2514600"/>
          </a:xfrm>
          <a:prstGeom prst="rect">
            <a:avLst/>
          </a:prstGeom>
          <a:noFill/>
          <a:ln>
            <a:noFill/>
          </a:ln>
        </p:spPr>
        <p:txBody>
          <a:bodyPr spcFirstLastPara="1" wrap="square" lIns="360000" tIns="180000" rIns="360000" bIns="180000" rtlCol="0" anchor="ctr" anchorCtr="0">
            <a:noAutofit/>
          </a:bodyPr>
          <a:lstStyle/>
          <a:p>
            <a:pPr marL="0" indent="0" rtl="0">
              <a:buSzPts val="2560"/>
              <a:buNone/>
            </a:pPr>
            <a:r>
              <a:rPr lang="fr" sz="2400" b="1" dirty="0">
                <a:solidFill>
                  <a:srgbClr val="931D19"/>
                </a:solidFill>
                <a:cs typeface="Arial"/>
              </a:rPr>
              <a:t>En fonction du temps imparti, vous pouvez choisir d’aborder un seul ou tous les trois scénarios ci-dessous.</a:t>
            </a:r>
          </a:p>
        </p:txBody>
      </p:sp>
    </p:spTree>
    <p:extLst>
      <p:ext uri="{BB962C8B-B14F-4D97-AF65-F5344CB8AC3E}">
        <p14:creationId xmlns:p14="http://schemas.microsoft.com/office/powerpoint/2010/main" val="381593905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idx="4294967295"/>
            <p:custDataLst>
              <p:tags r:id="rId1"/>
            </p:custDataLst>
          </p:nvPr>
        </p:nvSpPr>
        <p:spPr>
          <a:xfrm>
            <a:off x="0" y="0"/>
            <a:ext cx="10972800" cy="588962"/>
          </a:xfrm>
          <a:prstGeom prst="rect">
            <a:avLst/>
          </a:prstGeom>
        </p:spPr>
        <p:txBody>
          <a:bodyPr rtlCol="0"/>
          <a:lstStyle/>
          <a:p>
            <a:pPr algn="l" rtl="0"/>
            <a:r>
              <a:rPr lang="fr" sz="3200" b="1" dirty="0">
                <a:solidFill>
                  <a:schemeClr val="bg1"/>
                </a:solidFill>
              </a:rPr>
              <a:t>Scénario 1</a:t>
            </a:r>
          </a:p>
        </p:txBody>
      </p:sp>
      <p:sp>
        <p:nvSpPr>
          <p:cNvPr id="34818" name="Content Placeholder 2"/>
          <p:cNvSpPr>
            <a:spLocks noGrp="1"/>
          </p:cNvSpPr>
          <p:nvPr>
            <p:ph idx="4294967295"/>
            <p:custDataLst>
              <p:tags r:id="rId2"/>
            </p:custDataLst>
          </p:nvPr>
        </p:nvSpPr>
        <p:spPr>
          <a:xfrm>
            <a:off x="787400" y="1498600"/>
            <a:ext cx="8081428" cy="4359275"/>
          </a:xfrm>
          <a:prstGeom prst="rect">
            <a:avLst/>
          </a:prstGeom>
        </p:spPr>
        <p:txBody>
          <a:bodyPr vert="horz" lIns="18000" tIns="0" rIns="18000" bIns="0" rtlCol="0" anchor="t">
            <a:noAutofit/>
          </a:bodyPr>
          <a:lstStyle/>
          <a:p>
            <a:pPr marL="0" indent="0" rtl="0">
              <a:buNone/>
            </a:pPr>
            <a:r>
              <a:rPr lang="fr" sz="2400" dirty="0">
                <a:cs typeface="Times New Roman"/>
              </a:rPr>
              <a:t>Le 20 mars, le gouvernement national a été informé de la suspicion d’un cas de COVID-19 dans une petite ville située aux abords de la capitale. </a:t>
            </a:r>
          </a:p>
          <a:p>
            <a:pPr marL="0" indent="0" rtl="0">
              <a:buNone/>
            </a:pPr>
            <a:endParaRPr lang="fr" sz="2400" dirty="0">
              <a:cs typeface="Times New Roman"/>
            </a:endParaRPr>
          </a:p>
          <a:p>
            <a:pPr marL="0" indent="0" rtl="0">
              <a:buNone/>
            </a:pPr>
            <a:r>
              <a:rPr lang="fr" sz="2400" dirty="0">
                <a:cs typeface="Times New Roman"/>
              </a:rPr>
              <a:t>Les autorités locales ont mobilisé leur propre personnel mais ont identifié plusieurs besoins d’intervention, et sollicitent l’aide de l’EIR nationale. </a:t>
            </a:r>
          </a:p>
          <a:p>
            <a:pPr marL="0" indent="0" rtl="0">
              <a:buNone/>
            </a:pPr>
            <a:endParaRPr lang="fr" sz="2400" dirty="0">
              <a:cs typeface="Times New Roman"/>
            </a:endParaRPr>
          </a:p>
          <a:p>
            <a:pPr marL="0" indent="0" rtl="0">
              <a:buNone/>
            </a:pPr>
            <a:r>
              <a:rPr lang="fr" sz="2400" dirty="0">
                <a:cs typeface="Times New Roman"/>
              </a:rPr>
              <a:t>Les ressources étant très limitées, </a:t>
            </a:r>
            <a:r>
              <a:rPr lang="fr" sz="2400" u="sng" dirty="0">
                <a:cs typeface="Times New Roman"/>
              </a:rPr>
              <a:t>seuls deux</a:t>
            </a:r>
            <a:r>
              <a:rPr lang="fr" sz="2400" dirty="0">
                <a:cs typeface="Times New Roman"/>
              </a:rPr>
              <a:t> membres de l’EIR nationale peuvent être déployés sur le terrain. </a:t>
            </a:r>
            <a:endParaRPr lang="en-US" altLang="en-US" sz="2400" dirty="0">
              <a:solidFill>
                <a:srgbClr val="FF0000"/>
              </a:solidFill>
            </a:endParaRPr>
          </a:p>
        </p:txBody>
      </p:sp>
      <p:pic>
        <p:nvPicPr>
          <p:cNvPr id="2" name="Picture 2" descr="Text&#10;&#10;Description automatically generated">
            <a:extLst>
              <a:ext uri="{FF2B5EF4-FFF2-40B4-BE49-F238E27FC236}">
                <a16:creationId xmlns:a16="http://schemas.microsoft.com/office/drawing/2014/main" id="{E5C796DC-6EEB-4D67-BE4F-5358C6287CB0}"/>
              </a:ext>
            </a:extLst>
          </p:cNvPr>
          <p:cNvPicPr>
            <a:picLocks noChangeAspect="1"/>
          </p:cNvPicPr>
          <p:nvPr>
            <p:custDataLst>
              <p:tags r:id="rId3"/>
            </p:custDataLst>
          </p:nvPr>
        </p:nvPicPr>
        <p:blipFill rotWithShape="1">
          <a:blip r:embed="rId6"/>
          <a:srcRect l="31481" t="4012" r="28395" b="57407"/>
          <a:stretch/>
        </p:blipFill>
        <p:spPr>
          <a:xfrm>
            <a:off x="9072028" y="2442103"/>
            <a:ext cx="2548472" cy="2446869"/>
          </a:xfrm>
          <a:prstGeom prst="rect">
            <a:avLst/>
          </a:prstGeom>
        </p:spPr>
      </p:pic>
    </p:spTree>
    <p:extLst>
      <p:ext uri="{BB962C8B-B14F-4D97-AF65-F5344CB8AC3E}">
        <p14:creationId xmlns:p14="http://schemas.microsoft.com/office/powerpoint/2010/main" val="151238713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idx="4294967295"/>
            <p:custDataLst>
              <p:tags r:id="rId1"/>
            </p:custDataLst>
          </p:nvPr>
        </p:nvSpPr>
        <p:spPr>
          <a:xfrm>
            <a:off x="0" y="0"/>
            <a:ext cx="10972800" cy="588962"/>
          </a:xfrm>
          <a:prstGeom prst="rect">
            <a:avLst/>
          </a:prstGeom>
        </p:spPr>
        <p:txBody>
          <a:bodyPr rtlCol="0"/>
          <a:lstStyle/>
          <a:p>
            <a:pPr algn="l" rtl="0"/>
            <a:r>
              <a:rPr lang="fr" sz="3200" b="1" dirty="0">
                <a:solidFill>
                  <a:schemeClr val="bg1"/>
                </a:solidFill>
              </a:rPr>
              <a:t>Scénario 1</a:t>
            </a:r>
          </a:p>
        </p:txBody>
      </p:sp>
      <p:sp>
        <p:nvSpPr>
          <p:cNvPr id="34818" name="Content Placeholder 2"/>
          <p:cNvSpPr>
            <a:spLocks noGrp="1"/>
          </p:cNvSpPr>
          <p:nvPr>
            <p:ph idx="4294967295"/>
            <p:custDataLst>
              <p:tags r:id="rId2"/>
            </p:custDataLst>
          </p:nvPr>
        </p:nvSpPr>
        <p:spPr>
          <a:xfrm>
            <a:off x="787400" y="1498600"/>
            <a:ext cx="6537095" cy="4359275"/>
          </a:xfrm>
          <a:prstGeom prst="rect">
            <a:avLst/>
          </a:prstGeom>
        </p:spPr>
        <p:txBody>
          <a:bodyPr vert="horz" lIns="18000" tIns="0" rIns="18000" bIns="0" rtlCol="0" anchor="t">
            <a:noAutofit/>
          </a:bodyPr>
          <a:lstStyle/>
          <a:p>
            <a:pPr marL="0" indent="0" rtl="0">
              <a:buNone/>
            </a:pPr>
            <a:endParaRPr lang="fr" sz="2400" dirty="0">
              <a:cs typeface="Times New Roman"/>
            </a:endParaRPr>
          </a:p>
          <a:p>
            <a:pPr marL="0" indent="0">
              <a:buNone/>
            </a:pPr>
            <a:r>
              <a:rPr lang="fr" sz="2400" dirty="0">
                <a:cs typeface="Times New Roman"/>
              </a:rPr>
              <a:t>En tenant compte de la situation décrite dans le scénario et des besoins locaux d’intervention répertoriés ci-contre, répondez aux questions suivantes :</a:t>
            </a:r>
            <a:endParaRPr lang="en-US" sz="2400" dirty="0">
              <a:cs typeface="Times New Roman"/>
            </a:endParaRPr>
          </a:p>
          <a:p>
            <a:pPr marL="0" indent="0">
              <a:buNone/>
            </a:pPr>
            <a:r>
              <a:rPr lang="fr" sz="2400" dirty="0">
                <a:solidFill>
                  <a:srgbClr val="65A000"/>
                </a:solidFill>
                <a:cs typeface="Arial"/>
              </a:rPr>
              <a:t>1. </a:t>
            </a:r>
            <a:r>
              <a:rPr lang="fr" sz="2400" dirty="0">
                <a:cs typeface="Arial"/>
              </a:rPr>
              <a:t>Comment allez-vous composer l’équipe, et quels membres seront mobilisés sur le terrain ?</a:t>
            </a:r>
          </a:p>
          <a:p>
            <a:pPr marL="0" indent="0">
              <a:buNone/>
            </a:pPr>
            <a:endParaRPr lang="fr" sz="2400" dirty="0">
              <a:cs typeface="Arial"/>
            </a:endParaRPr>
          </a:p>
          <a:p>
            <a:pPr marL="0" indent="0">
              <a:buNone/>
            </a:pPr>
            <a:r>
              <a:rPr lang="fr" sz="2400" dirty="0">
                <a:solidFill>
                  <a:srgbClr val="65A000"/>
                </a:solidFill>
                <a:cs typeface="Arial"/>
              </a:rPr>
              <a:t>2. </a:t>
            </a:r>
            <a:r>
              <a:rPr lang="fr" sz="2400" dirty="0">
                <a:cs typeface="Arial"/>
              </a:rPr>
              <a:t>Que peut-on faire de plus pour appuyer l’intervention au niveau local ?</a:t>
            </a:r>
          </a:p>
          <a:p>
            <a:pPr marL="0" indent="0" rtl="0">
              <a:buNone/>
            </a:pPr>
            <a:endParaRPr lang="en-US" altLang="en-US" sz="2400" dirty="0">
              <a:solidFill>
                <a:srgbClr val="FF0000"/>
              </a:solidFill>
            </a:endParaRPr>
          </a:p>
        </p:txBody>
      </p:sp>
      <p:sp>
        <p:nvSpPr>
          <p:cNvPr id="5" name="Content Placeholder 2">
            <a:extLst>
              <a:ext uri="{FF2B5EF4-FFF2-40B4-BE49-F238E27FC236}">
                <a16:creationId xmlns:a16="http://schemas.microsoft.com/office/drawing/2014/main" id="{7B0F9B70-826B-45B4-BA84-DC8C4C9B17FD}"/>
              </a:ext>
            </a:extLst>
          </p:cNvPr>
          <p:cNvSpPr txBox="1">
            <a:spLocks/>
          </p:cNvSpPr>
          <p:nvPr>
            <p:custDataLst>
              <p:tags r:id="rId3"/>
            </p:custDataLst>
          </p:nvPr>
        </p:nvSpPr>
        <p:spPr bwMode="auto">
          <a:xfrm>
            <a:off x="7324495" y="1375496"/>
            <a:ext cx="4678529" cy="4680000"/>
          </a:xfrm>
          <a:prstGeom prst="rect">
            <a:avLst/>
          </a:prstGeom>
          <a:solidFill>
            <a:schemeClr val="accent3">
              <a:lumMod val="20000"/>
              <a:lumOff val="80000"/>
            </a:schemeClr>
          </a:solidFill>
          <a:ln w="38100">
            <a:solidFill>
              <a:srgbClr val="002060"/>
            </a:solidFill>
          </a:ln>
        </p:spPr>
        <p:txBody>
          <a:bodyPr vert="horz" wrap="square" lIns="109728" tIns="54864" rIns="109728" bIns="54864" numCol="1" rtlCol="0"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fr" sz="1800" dirty="0">
                <a:latin typeface="+mn-lt"/>
                <a:cs typeface="Arial"/>
              </a:rPr>
              <a:t>Besoins locaux d’intervention :</a:t>
            </a:r>
          </a:p>
          <a:p>
            <a:r>
              <a:rPr lang="fr" sz="1800" dirty="0">
                <a:latin typeface="+mn-lt"/>
                <a:cs typeface="Arial"/>
              </a:rPr>
              <a:t>Appui aux investigations des cas et au suivi des contacts.</a:t>
            </a:r>
          </a:p>
          <a:p>
            <a:r>
              <a:rPr lang="fr" sz="1800" dirty="0">
                <a:latin typeface="+mn-lt"/>
                <a:cs typeface="Arial"/>
              </a:rPr>
              <a:t>Aide à l’évaluation de la PCI dans les centres médicaux, et mise en place de mesures à cet effet.</a:t>
            </a:r>
          </a:p>
          <a:p>
            <a:r>
              <a:rPr lang="fr" sz="1800" dirty="0">
                <a:latin typeface="+mn-lt"/>
                <a:cs typeface="Arial"/>
              </a:rPr>
              <a:t>Garantie de la mise en œuvre et du respect des protocoles de laboratoire et de PCI dans le laboratoire local, et réalisation d’une évaluation du contrôle de la qualité.</a:t>
            </a:r>
          </a:p>
          <a:p>
            <a:r>
              <a:rPr lang="fr" sz="1800" dirty="0">
                <a:latin typeface="+mn-lt"/>
                <a:cs typeface="Arial"/>
              </a:rPr>
              <a:t>Formation et supervision du personnel local sur la gestion des données.</a:t>
            </a:r>
            <a:endParaRPr lang="en-US" altLang="en-US" sz="1800" strike="sngStrike" dirty="0">
              <a:latin typeface="+mn-lt"/>
              <a:cs typeface="Arial"/>
            </a:endParaRPr>
          </a:p>
        </p:txBody>
      </p:sp>
    </p:spTree>
    <p:extLst>
      <p:ext uri="{BB962C8B-B14F-4D97-AF65-F5344CB8AC3E}">
        <p14:creationId xmlns:p14="http://schemas.microsoft.com/office/powerpoint/2010/main" val="253666452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8FC5D-B1CD-4C34-9394-F075A2EF9798}"/>
              </a:ext>
            </a:extLst>
          </p:cNvPr>
          <p:cNvSpPr/>
          <p:nvPr>
            <p:custDataLst>
              <p:tags r:id="rId1"/>
            </p:custDataLst>
          </p:nvPr>
        </p:nvSpPr>
        <p:spPr>
          <a:xfrm>
            <a:off x="8496918" y="3479195"/>
            <a:ext cx="2493368" cy="1538657"/>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pic>
        <p:nvPicPr>
          <p:cNvPr id="130" name="Graphic 129" descr="Man">
            <a:extLst>
              <a:ext uri="{FF2B5EF4-FFF2-40B4-BE49-F238E27FC236}">
                <a16:creationId xmlns:a16="http://schemas.microsoft.com/office/drawing/2014/main" id="{CEA8E61A-CAE5-417D-9E78-D23DEBA8B2C7}"/>
              </a:ext>
            </a:extLst>
          </p:cNvPr>
          <p:cNvPicPr>
            <a:picLocks noChangeAspect="1"/>
          </p:cNvPicPr>
          <p:nvPr>
            <p:custDataLst>
              <p:tags r:id="rId2"/>
            </p:custDataLst>
          </p:nvPr>
        </p:nvPicPr>
        <p:blipFill>
          <a:blip r:embed="rId65" cstate="print">
            <a:extLst>
              <a:ext uri="{28A0092B-C50C-407E-A947-70E740481C1C}">
                <a14:useLocalDpi xmlns:a14="http://schemas.microsoft.com/office/drawing/2010/main" val="0"/>
              </a:ext>
              <a:ext uri="{96DAC541-7B7A-43D3-8B79-37D633B846F1}">
                <asvg:svgBlip xmlns:asvg="http://schemas.microsoft.com/office/drawing/2016/SVG/main" r:embed="rId66"/>
              </a:ext>
            </a:extLst>
          </a:blip>
          <a:stretch>
            <a:fillRect/>
          </a:stretch>
        </p:blipFill>
        <p:spPr>
          <a:xfrm>
            <a:off x="5276658" y="3656937"/>
            <a:ext cx="559613" cy="559613"/>
          </a:xfrm>
          <a:prstGeom prst="rect">
            <a:avLst/>
          </a:prstGeom>
        </p:spPr>
      </p:pic>
      <p:pic>
        <p:nvPicPr>
          <p:cNvPr id="129" name="Graphic 128" descr="Man">
            <a:extLst>
              <a:ext uri="{FF2B5EF4-FFF2-40B4-BE49-F238E27FC236}">
                <a16:creationId xmlns:a16="http://schemas.microsoft.com/office/drawing/2014/main" id="{23F8B01D-8FEB-4F22-9C7B-118DED17031D}"/>
              </a:ext>
            </a:extLst>
          </p:cNvPr>
          <p:cNvPicPr>
            <a:picLocks noChangeAspect="1"/>
          </p:cNvPicPr>
          <p:nvPr>
            <p:custDataLst>
              <p:tags r:id="rId3"/>
            </p:custDataLst>
          </p:nvPr>
        </p:nvPicPr>
        <p:blipFill>
          <a:blip r:embed="rId67" cstate="print">
            <a:extLst>
              <a:ext uri="{28A0092B-C50C-407E-A947-70E740481C1C}">
                <a14:useLocalDpi xmlns:a14="http://schemas.microsoft.com/office/drawing/2010/main" val="0"/>
              </a:ext>
              <a:ext uri="{96DAC541-7B7A-43D3-8B79-37D633B846F1}">
                <asvg:svgBlip xmlns:asvg="http://schemas.microsoft.com/office/drawing/2016/SVG/main" r:embed="rId68"/>
              </a:ext>
            </a:extLst>
          </a:blip>
          <a:stretch>
            <a:fillRect/>
          </a:stretch>
        </p:blipFill>
        <p:spPr>
          <a:xfrm>
            <a:off x="3868537" y="3657073"/>
            <a:ext cx="559613" cy="559613"/>
          </a:xfrm>
          <a:prstGeom prst="rect">
            <a:avLst/>
          </a:prstGeom>
        </p:spPr>
      </p:pic>
      <p:sp>
        <p:nvSpPr>
          <p:cNvPr id="8" name="TextBox 7"/>
          <p:cNvSpPr txBox="1"/>
          <p:nvPr>
            <p:custDataLst>
              <p:tags r:id="rId4"/>
            </p:custDataLst>
          </p:nvPr>
        </p:nvSpPr>
        <p:spPr>
          <a:xfrm>
            <a:off x="2395149" y="1393921"/>
            <a:ext cx="1290659"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Épidémiologie</a:t>
            </a:r>
          </a:p>
        </p:txBody>
      </p:sp>
      <p:sp>
        <p:nvSpPr>
          <p:cNvPr id="18" name="TextBox 17"/>
          <p:cNvSpPr txBox="1"/>
          <p:nvPr>
            <p:custDataLst>
              <p:tags r:id="rId5"/>
            </p:custDataLst>
          </p:nvPr>
        </p:nvSpPr>
        <p:spPr>
          <a:xfrm>
            <a:off x="3808469" y="1400029"/>
            <a:ext cx="1774895"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Prise en charge des cas</a:t>
            </a:r>
          </a:p>
        </p:txBody>
      </p:sp>
      <p:sp>
        <p:nvSpPr>
          <p:cNvPr id="20" name="TextBox 19"/>
          <p:cNvSpPr txBox="1"/>
          <p:nvPr>
            <p:custDataLst>
              <p:tags r:id="rId6"/>
            </p:custDataLst>
          </p:nvPr>
        </p:nvSpPr>
        <p:spPr>
          <a:xfrm>
            <a:off x="5514072" y="1232913"/>
            <a:ext cx="1654661" cy="480131"/>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Prévention e contrôle de l’infection</a:t>
            </a:r>
          </a:p>
        </p:txBody>
      </p:sp>
      <p:sp>
        <p:nvSpPr>
          <p:cNvPr id="33" name="TextBox 32"/>
          <p:cNvSpPr txBox="1"/>
          <p:nvPr>
            <p:custDataLst>
              <p:tags r:id="rId7"/>
            </p:custDataLst>
          </p:nvPr>
        </p:nvSpPr>
        <p:spPr>
          <a:xfrm>
            <a:off x="17922" y="1716526"/>
            <a:ext cx="1980753" cy="757130"/>
          </a:xfrm>
          <a:prstGeom prst="rect">
            <a:avLst/>
          </a:prstGeom>
          <a:noFill/>
        </p:spPr>
        <p:txBody>
          <a:bodyPr wrap="square" rtlCol="0">
            <a:spAutoFit/>
          </a:bodyPr>
          <a:lstStyle/>
          <a:p>
            <a:pPr defTabSz="1097280" fontAlgn="base" hangingPunct="1">
              <a:spcBef>
                <a:spcPct val="0"/>
              </a:spcBef>
              <a:spcAft>
                <a:spcPct val="0"/>
              </a:spcAft>
            </a:pPr>
            <a:r>
              <a:rPr lang="fr" sz="1440" b="1" kern="1200">
                <a:solidFill>
                  <a:prstClr val="black"/>
                </a:solidFill>
                <a:ea typeface="+mn-ea"/>
                <a:cs typeface="Arial" charset="0"/>
              </a:rPr>
              <a:t>Équipes d’intervention locales actuelles et fonctions demandées à tire d’appui</a:t>
            </a:r>
          </a:p>
        </p:txBody>
      </p:sp>
      <p:sp>
        <p:nvSpPr>
          <p:cNvPr id="34" name="Title 33"/>
          <p:cNvSpPr>
            <a:spLocks noGrp="1"/>
          </p:cNvSpPr>
          <p:nvPr>
            <p:ph type="title" idx="4294967295"/>
            <p:custDataLst>
              <p:tags r:id="rId8"/>
            </p:custDataLst>
          </p:nvPr>
        </p:nvSpPr>
        <p:spPr>
          <a:xfrm>
            <a:off x="-23919" y="-106954"/>
            <a:ext cx="10972800" cy="1000171"/>
          </a:xfrm>
          <a:prstGeom prst="rect">
            <a:avLst/>
          </a:prstGeom>
        </p:spPr>
        <p:txBody>
          <a:bodyPr rtlCol="0"/>
          <a:lstStyle/>
          <a:p>
            <a:pPr algn="l" rtl="0"/>
            <a:r>
              <a:rPr lang="fr" sz="2800" b="1" dirty="0">
                <a:solidFill>
                  <a:schemeClr val="bg1"/>
                </a:solidFill>
              </a:rPr>
              <a:t>Comment allez-vous composer l’équipe, et quels membres seront mobilisés sur le terrain ?</a:t>
            </a:r>
            <a:endParaRPr lang="en-US" sz="2800" b="1" dirty="0">
              <a:solidFill>
                <a:schemeClr val="bg1"/>
              </a:solidFill>
            </a:endParaRPr>
          </a:p>
        </p:txBody>
      </p:sp>
      <p:sp>
        <p:nvSpPr>
          <p:cNvPr id="2" name="Slide Number Placeholder 1">
            <a:extLst>
              <a:ext uri="{FF2B5EF4-FFF2-40B4-BE49-F238E27FC236}">
                <a16:creationId xmlns:a16="http://schemas.microsoft.com/office/drawing/2014/main" id="{A67E03AF-E2F9-48FC-8B39-DB82A3270160}"/>
              </a:ext>
            </a:extLst>
          </p:cNvPr>
          <p:cNvSpPr>
            <a:spLocks noGrp="1"/>
          </p:cNvSpPr>
          <p:nvPr>
            <p:ph type="sldNum" sz="quarter" idx="4294967295"/>
            <p:custDataLst>
              <p:tags r:id="rId9"/>
            </p:custDataLst>
          </p:nvPr>
        </p:nvSpPr>
        <p:spPr>
          <a:xfrm>
            <a:off x="8899525" y="7704138"/>
            <a:ext cx="3292475" cy="438150"/>
          </a:xfrm>
          <a:prstGeom prst="rect">
            <a:avLst/>
          </a:prstGeom>
        </p:spPr>
        <p:txBody>
          <a:bodyPr vert="horz" wrap="square" lIns="109728" tIns="54864" rIns="109728" bIns="54864" numCol="1" rtlCol="0" anchor="ctr" anchorCtr="0" compatLnSpc="1">
            <a:prstTxWarp prst="textNoShape">
              <a:avLst/>
            </a:prstTxWarp>
          </a:bodyPr>
          <a:lstStyle>
            <a:defPPr>
              <a:defRPr lang="en-US"/>
            </a:defPPr>
            <a:lvl1pPr marL="0" algn="r" defTabSz="1097280" rtl="0" eaLnBrk="1" latinLnBrk="0" hangingPunct="1">
              <a:defRPr sz="144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fontAlgn="base">
              <a:spcBef>
                <a:spcPct val="0"/>
              </a:spcBef>
              <a:spcAft>
                <a:spcPct val="0"/>
              </a:spcAft>
            </a:pPr>
            <a:fld id="{F91D74CB-846F-40AA-BE78-164A844F149B}" type="slidenum">
              <a:rPr lang="en-US">
                <a:solidFill>
                  <a:prstClr val="black">
                    <a:tint val="75000"/>
                  </a:prstClr>
                </a:solidFill>
              </a:rPr>
              <a:pPr fontAlgn="base">
                <a:spcBef>
                  <a:spcPct val="0"/>
                </a:spcBef>
                <a:spcAft>
                  <a:spcPct val="0"/>
                </a:spcAft>
              </a:pPr>
              <a:t>19</a:t>
            </a:fld>
            <a:endParaRPr lang="en-US" dirty="0">
              <a:solidFill>
                <a:prstClr val="black">
                  <a:tint val="75000"/>
                </a:prstClr>
              </a:solidFill>
            </a:endParaRPr>
          </a:p>
        </p:txBody>
      </p:sp>
      <p:sp>
        <p:nvSpPr>
          <p:cNvPr id="16" name="TextBox 15"/>
          <p:cNvSpPr txBox="1"/>
          <p:nvPr>
            <p:custDataLst>
              <p:tags r:id="rId10"/>
            </p:custDataLst>
          </p:nvPr>
        </p:nvSpPr>
        <p:spPr>
          <a:xfrm>
            <a:off x="38730" y="3548914"/>
            <a:ext cx="1980753" cy="1463040"/>
          </a:xfrm>
          <a:prstGeom prst="rect">
            <a:avLst/>
          </a:prstGeom>
          <a:noFill/>
          <a:ln w="28575">
            <a:solidFill>
              <a:srgbClr val="C00000"/>
            </a:solidFill>
          </a:ln>
        </p:spPr>
        <p:txBody>
          <a:bodyPr wrap="square" rtlCol="0">
            <a:spAutoFit/>
          </a:bodyPr>
          <a:lstStyle/>
          <a:p>
            <a:pPr defTabSz="1097280" fontAlgn="base" hangingPunct="1">
              <a:spcBef>
                <a:spcPct val="0"/>
              </a:spcBef>
              <a:spcAft>
                <a:spcPct val="0"/>
              </a:spcAft>
            </a:pPr>
            <a:r>
              <a:rPr lang="fr" sz="1440" b="1" kern="1200" dirty="0">
                <a:solidFill>
                  <a:prstClr val="black"/>
                </a:solidFill>
                <a:ea typeface="+mn-ea"/>
                <a:cs typeface="Arial" charset="0"/>
              </a:rPr>
              <a:t>Sélectionnez deux membres dans votre liste et placez-les dans les encadrés à droite afin de compléter l’EIR.</a:t>
            </a:r>
          </a:p>
        </p:txBody>
      </p:sp>
      <p:sp>
        <p:nvSpPr>
          <p:cNvPr id="15" name="Rectangle 14">
            <a:extLst>
              <a:ext uri="{FF2B5EF4-FFF2-40B4-BE49-F238E27FC236}">
                <a16:creationId xmlns:a16="http://schemas.microsoft.com/office/drawing/2014/main" id="{AA6E1108-7189-4DE4-AFBA-36E086759A30}"/>
              </a:ext>
            </a:extLst>
          </p:cNvPr>
          <p:cNvSpPr/>
          <p:nvPr>
            <p:custDataLst>
              <p:tags r:id="rId11"/>
            </p:custDataLst>
          </p:nvPr>
        </p:nvSpPr>
        <p:spPr>
          <a:xfrm>
            <a:off x="2073964" y="1714096"/>
            <a:ext cx="9004145" cy="747461"/>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pic>
        <p:nvPicPr>
          <p:cNvPr id="73" name="Graphic 72" descr="Man">
            <a:extLst>
              <a:ext uri="{FF2B5EF4-FFF2-40B4-BE49-F238E27FC236}">
                <a16:creationId xmlns:a16="http://schemas.microsoft.com/office/drawing/2014/main" id="{008E7A3B-159F-42B3-90D7-B86EB2A5780D}"/>
              </a:ext>
            </a:extLst>
          </p:cNvPr>
          <p:cNvPicPr>
            <a:picLocks noChangeAspect="1"/>
          </p:cNvPicPr>
          <p:nvPr>
            <p:custDataLst>
              <p:tags r:id="rId12"/>
            </p:custDataLst>
          </p:nvPr>
        </p:nvPicPr>
        <p:blipFill>
          <a:blip r:embed="rId65" cstate="print">
            <a:extLst>
              <a:ext uri="{28A0092B-C50C-407E-A947-70E740481C1C}">
                <a14:useLocalDpi xmlns:a14="http://schemas.microsoft.com/office/drawing/2010/main" val="0"/>
              </a:ext>
              <a:ext uri="{96DAC541-7B7A-43D3-8B79-37D633B846F1}">
                <asvg:svgBlip xmlns:asvg="http://schemas.microsoft.com/office/drawing/2016/SVG/main" r:embed="rId66"/>
              </a:ext>
            </a:extLst>
          </a:blip>
          <a:stretch>
            <a:fillRect/>
          </a:stretch>
        </p:blipFill>
        <p:spPr>
          <a:xfrm>
            <a:off x="5512930" y="1807494"/>
            <a:ext cx="559613" cy="559613"/>
          </a:xfrm>
          <a:prstGeom prst="rect">
            <a:avLst/>
          </a:prstGeom>
        </p:spPr>
      </p:pic>
      <p:pic>
        <p:nvPicPr>
          <p:cNvPr id="74" name="Graphic 73" descr="Man">
            <a:extLst>
              <a:ext uri="{FF2B5EF4-FFF2-40B4-BE49-F238E27FC236}">
                <a16:creationId xmlns:a16="http://schemas.microsoft.com/office/drawing/2014/main" id="{018EC9C4-DCB6-4C0C-95E6-90033B92B631}"/>
              </a:ext>
            </a:extLst>
          </p:cNvPr>
          <p:cNvPicPr>
            <a:picLocks noChangeAspect="1"/>
          </p:cNvPicPr>
          <p:nvPr>
            <p:custDataLst>
              <p:tags r:id="rId13"/>
            </p:custDataLst>
          </p:nvPr>
        </p:nvPicPr>
        <p:blipFill>
          <a:blip r:embed="rId65" cstate="print">
            <a:extLst>
              <a:ext uri="{28A0092B-C50C-407E-A947-70E740481C1C}">
                <a14:useLocalDpi xmlns:a14="http://schemas.microsoft.com/office/drawing/2010/main" val="0"/>
              </a:ext>
              <a:ext uri="{96DAC541-7B7A-43D3-8B79-37D633B846F1}">
                <asvg:svgBlip xmlns:asvg="http://schemas.microsoft.com/office/drawing/2016/SVG/main" r:embed="rId66"/>
              </a:ext>
            </a:extLst>
          </a:blip>
          <a:stretch>
            <a:fillRect/>
          </a:stretch>
        </p:blipFill>
        <p:spPr>
          <a:xfrm>
            <a:off x="4334904" y="3652257"/>
            <a:ext cx="559613" cy="559613"/>
          </a:xfrm>
          <a:prstGeom prst="rect">
            <a:avLst/>
          </a:prstGeom>
        </p:spPr>
      </p:pic>
      <p:pic>
        <p:nvPicPr>
          <p:cNvPr id="76" name="Graphic 75" descr="Man">
            <a:extLst>
              <a:ext uri="{FF2B5EF4-FFF2-40B4-BE49-F238E27FC236}">
                <a16:creationId xmlns:a16="http://schemas.microsoft.com/office/drawing/2014/main" id="{525FB88F-2823-49DD-9373-07A9A9225DE2}"/>
              </a:ext>
            </a:extLst>
          </p:cNvPr>
          <p:cNvPicPr>
            <a:picLocks noChangeAspect="1"/>
          </p:cNvPicPr>
          <p:nvPr>
            <p:custDataLst>
              <p:tags r:id="rId14"/>
            </p:custDataLst>
          </p:nvPr>
        </p:nvPicPr>
        <p:blipFill>
          <a:blip r:embed="rId67" cstate="print">
            <a:extLst>
              <a:ext uri="{28A0092B-C50C-407E-A947-70E740481C1C}">
                <a14:useLocalDpi xmlns:a14="http://schemas.microsoft.com/office/drawing/2010/main" val="0"/>
              </a:ext>
              <a:ext uri="{96DAC541-7B7A-43D3-8B79-37D633B846F1}">
                <asvg:svgBlip xmlns:asvg="http://schemas.microsoft.com/office/drawing/2016/SVG/main" r:embed="rId68"/>
              </a:ext>
            </a:extLst>
          </a:blip>
          <a:stretch>
            <a:fillRect/>
          </a:stretch>
        </p:blipFill>
        <p:spPr>
          <a:xfrm>
            <a:off x="3763412" y="1808020"/>
            <a:ext cx="559613" cy="559613"/>
          </a:xfrm>
          <a:prstGeom prst="rect">
            <a:avLst/>
          </a:prstGeom>
        </p:spPr>
      </p:pic>
      <p:pic>
        <p:nvPicPr>
          <p:cNvPr id="77" name="Graphic 76" descr="Man">
            <a:extLst>
              <a:ext uri="{FF2B5EF4-FFF2-40B4-BE49-F238E27FC236}">
                <a16:creationId xmlns:a16="http://schemas.microsoft.com/office/drawing/2014/main" id="{089409A9-D76F-4FA7-BF18-554D0C192D02}"/>
              </a:ext>
            </a:extLst>
          </p:cNvPr>
          <p:cNvPicPr>
            <a:picLocks noChangeAspect="1"/>
          </p:cNvPicPr>
          <p:nvPr>
            <p:custDataLst>
              <p:tags r:id="rId15"/>
            </p:custDataLst>
          </p:nvPr>
        </p:nvPicPr>
        <p:blipFill>
          <a:blip r:embed="rId67" cstate="print">
            <a:extLst>
              <a:ext uri="{28A0092B-C50C-407E-A947-70E740481C1C}">
                <a14:useLocalDpi xmlns:a14="http://schemas.microsoft.com/office/drawing/2010/main" val="0"/>
              </a:ext>
              <a:ext uri="{96DAC541-7B7A-43D3-8B79-37D633B846F1}">
                <asvg:svgBlip xmlns:asvg="http://schemas.microsoft.com/office/drawing/2016/SVG/main" r:embed="rId68"/>
              </a:ext>
            </a:extLst>
          </a:blip>
          <a:stretch>
            <a:fillRect/>
          </a:stretch>
        </p:blipFill>
        <p:spPr>
          <a:xfrm>
            <a:off x="4200792" y="1808020"/>
            <a:ext cx="559613" cy="559613"/>
          </a:xfrm>
          <a:prstGeom prst="rect">
            <a:avLst/>
          </a:prstGeom>
        </p:spPr>
      </p:pic>
      <p:pic>
        <p:nvPicPr>
          <p:cNvPr id="78" name="Graphic 77" descr="Man">
            <a:extLst>
              <a:ext uri="{FF2B5EF4-FFF2-40B4-BE49-F238E27FC236}">
                <a16:creationId xmlns:a16="http://schemas.microsoft.com/office/drawing/2014/main" id="{BEE2EBA0-AC99-46EC-ABEB-9011DEC18EC2}"/>
              </a:ext>
            </a:extLst>
          </p:cNvPr>
          <p:cNvPicPr>
            <a:picLocks noChangeAspect="1"/>
          </p:cNvPicPr>
          <p:nvPr>
            <p:custDataLst>
              <p:tags r:id="rId16"/>
            </p:custDataLst>
          </p:nvPr>
        </p:nvPicPr>
        <p:blipFill>
          <a:blip r:embed="rId67" cstate="print">
            <a:extLst>
              <a:ext uri="{28A0092B-C50C-407E-A947-70E740481C1C}">
                <a14:useLocalDpi xmlns:a14="http://schemas.microsoft.com/office/drawing/2010/main" val="0"/>
              </a:ext>
              <a:ext uri="{96DAC541-7B7A-43D3-8B79-37D633B846F1}">
                <asvg:svgBlip xmlns:asvg="http://schemas.microsoft.com/office/drawing/2016/SVG/main" r:embed="rId68"/>
              </a:ext>
            </a:extLst>
          </a:blip>
          <a:stretch>
            <a:fillRect/>
          </a:stretch>
        </p:blipFill>
        <p:spPr>
          <a:xfrm>
            <a:off x="4638171" y="1808020"/>
            <a:ext cx="559613" cy="559613"/>
          </a:xfrm>
          <a:prstGeom prst="rect">
            <a:avLst/>
          </a:prstGeom>
        </p:spPr>
      </p:pic>
      <p:pic>
        <p:nvPicPr>
          <p:cNvPr id="79" name="Graphic 78" descr="Man">
            <a:extLst>
              <a:ext uri="{FF2B5EF4-FFF2-40B4-BE49-F238E27FC236}">
                <a16:creationId xmlns:a16="http://schemas.microsoft.com/office/drawing/2014/main" id="{91CAF104-A6BE-4DE5-ADCA-80A0BDC687EC}"/>
              </a:ext>
            </a:extLst>
          </p:cNvPr>
          <p:cNvPicPr>
            <a:picLocks noChangeAspect="1"/>
          </p:cNvPicPr>
          <p:nvPr>
            <p:custDataLst>
              <p:tags r:id="rId17"/>
            </p:custDataLst>
          </p:nvPr>
        </p:nvPicPr>
        <p:blipFill>
          <a:blip r:embed="rId67" cstate="print">
            <a:extLst>
              <a:ext uri="{28A0092B-C50C-407E-A947-70E740481C1C}">
                <a14:useLocalDpi xmlns:a14="http://schemas.microsoft.com/office/drawing/2010/main" val="0"/>
              </a:ext>
              <a:ext uri="{96DAC541-7B7A-43D3-8B79-37D633B846F1}">
                <asvg:svgBlip xmlns:asvg="http://schemas.microsoft.com/office/drawing/2016/SVG/main" r:embed="rId68"/>
              </a:ext>
            </a:extLst>
          </a:blip>
          <a:stretch>
            <a:fillRect/>
          </a:stretch>
        </p:blipFill>
        <p:spPr>
          <a:xfrm>
            <a:off x="5075551" y="1808020"/>
            <a:ext cx="559613" cy="559613"/>
          </a:xfrm>
          <a:prstGeom prst="rect">
            <a:avLst/>
          </a:prstGeom>
        </p:spPr>
      </p:pic>
      <p:pic>
        <p:nvPicPr>
          <p:cNvPr id="80" name="Graphic 79" descr="Man">
            <a:extLst>
              <a:ext uri="{FF2B5EF4-FFF2-40B4-BE49-F238E27FC236}">
                <a16:creationId xmlns:a16="http://schemas.microsoft.com/office/drawing/2014/main" id="{B5C703AB-C206-494B-AFE9-A5D82032B001}"/>
              </a:ext>
            </a:extLst>
          </p:cNvPr>
          <p:cNvPicPr>
            <a:picLocks noChangeAspect="1"/>
          </p:cNvPicPr>
          <p:nvPr>
            <p:custDataLst>
              <p:tags r:id="rId18"/>
            </p:custDataLst>
          </p:nvPr>
        </p:nvPicPr>
        <p:blipFill>
          <a:blip r:embed="rId69" cstate="print">
            <a:extLst>
              <a:ext uri="{28A0092B-C50C-407E-A947-70E740481C1C}">
                <a14:useLocalDpi xmlns:a14="http://schemas.microsoft.com/office/drawing/2010/main" val="0"/>
              </a:ext>
              <a:ext uri="{96DAC541-7B7A-43D3-8B79-37D633B846F1}">
                <asvg:svgBlip xmlns:asvg="http://schemas.microsoft.com/office/drawing/2016/SVG/main" r:embed="rId70"/>
              </a:ext>
            </a:extLst>
          </a:blip>
          <a:stretch>
            <a:fillRect/>
          </a:stretch>
        </p:blipFill>
        <p:spPr>
          <a:xfrm>
            <a:off x="2451273" y="1808020"/>
            <a:ext cx="559613" cy="559613"/>
          </a:xfrm>
          <a:prstGeom prst="rect">
            <a:avLst/>
          </a:prstGeom>
        </p:spPr>
      </p:pic>
      <p:pic>
        <p:nvPicPr>
          <p:cNvPr id="81" name="Graphic 80" descr="Man">
            <a:extLst>
              <a:ext uri="{FF2B5EF4-FFF2-40B4-BE49-F238E27FC236}">
                <a16:creationId xmlns:a16="http://schemas.microsoft.com/office/drawing/2014/main" id="{06B974AF-0145-4528-AFF2-C1ADDF2F7D6E}"/>
              </a:ext>
            </a:extLst>
          </p:cNvPr>
          <p:cNvPicPr>
            <a:picLocks noChangeAspect="1"/>
          </p:cNvPicPr>
          <p:nvPr>
            <p:custDataLst>
              <p:tags r:id="rId19"/>
            </p:custDataLst>
          </p:nvPr>
        </p:nvPicPr>
        <p:blipFill>
          <a:blip r:embed="rId69" cstate="print">
            <a:extLst>
              <a:ext uri="{28A0092B-C50C-407E-A947-70E740481C1C}">
                <a14:useLocalDpi xmlns:a14="http://schemas.microsoft.com/office/drawing/2010/main" val="0"/>
              </a:ext>
              <a:ext uri="{96DAC541-7B7A-43D3-8B79-37D633B846F1}">
                <asvg:svgBlip xmlns:asvg="http://schemas.microsoft.com/office/drawing/2016/SVG/main" r:embed="rId70"/>
              </a:ext>
            </a:extLst>
          </a:blip>
          <a:stretch>
            <a:fillRect/>
          </a:stretch>
        </p:blipFill>
        <p:spPr>
          <a:xfrm>
            <a:off x="2013894" y="1808020"/>
            <a:ext cx="559613" cy="559613"/>
          </a:xfrm>
          <a:prstGeom prst="rect">
            <a:avLst/>
          </a:prstGeom>
        </p:spPr>
      </p:pic>
      <p:pic>
        <p:nvPicPr>
          <p:cNvPr id="82" name="Graphic 81" descr="Man">
            <a:extLst>
              <a:ext uri="{FF2B5EF4-FFF2-40B4-BE49-F238E27FC236}">
                <a16:creationId xmlns:a16="http://schemas.microsoft.com/office/drawing/2014/main" id="{C39970C7-B4FC-42A8-8BB1-DBB67ADE4FBD}"/>
              </a:ext>
            </a:extLst>
          </p:cNvPr>
          <p:cNvPicPr>
            <a:picLocks noChangeAspect="1"/>
          </p:cNvPicPr>
          <p:nvPr>
            <p:custDataLst>
              <p:tags r:id="rId20"/>
            </p:custDataLst>
          </p:nvPr>
        </p:nvPicPr>
        <p:blipFill>
          <a:blip r:embed="rId71" cstate="print">
            <a:extLst>
              <a:ext uri="{28A0092B-C50C-407E-A947-70E740481C1C}">
                <a14:useLocalDpi xmlns:a14="http://schemas.microsoft.com/office/drawing/2010/main" val="0"/>
              </a:ext>
              <a:ext uri="{96DAC541-7B7A-43D3-8B79-37D633B846F1}">
                <asvg:svgBlip xmlns:asvg="http://schemas.microsoft.com/office/drawing/2016/SVG/main" r:embed="rId72"/>
              </a:ext>
            </a:extLst>
          </a:blip>
          <a:stretch>
            <a:fillRect/>
          </a:stretch>
        </p:blipFill>
        <p:spPr>
          <a:xfrm>
            <a:off x="3326032" y="1808020"/>
            <a:ext cx="559613" cy="559613"/>
          </a:xfrm>
          <a:prstGeom prst="rect">
            <a:avLst/>
          </a:prstGeom>
        </p:spPr>
      </p:pic>
      <p:pic>
        <p:nvPicPr>
          <p:cNvPr id="83" name="Graphic 82" descr="Man">
            <a:extLst>
              <a:ext uri="{FF2B5EF4-FFF2-40B4-BE49-F238E27FC236}">
                <a16:creationId xmlns:a16="http://schemas.microsoft.com/office/drawing/2014/main" id="{C7EF1515-20EF-455B-88C3-AAF0CB51622E}"/>
              </a:ext>
            </a:extLst>
          </p:cNvPr>
          <p:cNvPicPr>
            <a:picLocks noChangeAspect="1"/>
          </p:cNvPicPr>
          <p:nvPr>
            <p:custDataLst>
              <p:tags r:id="rId21"/>
            </p:custDataLst>
          </p:nvPr>
        </p:nvPicPr>
        <p:blipFill>
          <a:blip r:embed="rId71" cstate="print">
            <a:extLst>
              <a:ext uri="{28A0092B-C50C-407E-A947-70E740481C1C}">
                <a14:useLocalDpi xmlns:a14="http://schemas.microsoft.com/office/drawing/2010/main" val="0"/>
              </a:ext>
              <a:ext uri="{96DAC541-7B7A-43D3-8B79-37D633B846F1}">
                <asvg:svgBlip xmlns:asvg="http://schemas.microsoft.com/office/drawing/2016/SVG/main" r:embed="rId72"/>
              </a:ext>
            </a:extLst>
          </a:blip>
          <a:stretch>
            <a:fillRect/>
          </a:stretch>
        </p:blipFill>
        <p:spPr>
          <a:xfrm>
            <a:off x="6387690" y="1807494"/>
            <a:ext cx="559613" cy="559613"/>
          </a:xfrm>
          <a:prstGeom prst="rect">
            <a:avLst/>
          </a:prstGeom>
        </p:spPr>
      </p:pic>
      <p:pic>
        <p:nvPicPr>
          <p:cNvPr id="84" name="Graphic 83" descr="Man">
            <a:extLst>
              <a:ext uri="{FF2B5EF4-FFF2-40B4-BE49-F238E27FC236}">
                <a16:creationId xmlns:a16="http://schemas.microsoft.com/office/drawing/2014/main" id="{18A77589-7A47-4E6A-B30C-A30E429E7E87}"/>
              </a:ext>
            </a:extLst>
          </p:cNvPr>
          <p:cNvPicPr>
            <a:picLocks noChangeAspect="1"/>
          </p:cNvPicPr>
          <p:nvPr>
            <p:custDataLst>
              <p:tags r:id="rId22"/>
            </p:custDataLst>
          </p:nvPr>
        </p:nvPicPr>
        <p:blipFill>
          <a:blip r:embed="rId71" cstate="print">
            <a:extLst>
              <a:ext uri="{28A0092B-C50C-407E-A947-70E740481C1C}">
                <a14:useLocalDpi xmlns:a14="http://schemas.microsoft.com/office/drawing/2010/main" val="0"/>
              </a:ext>
              <a:ext uri="{96DAC541-7B7A-43D3-8B79-37D633B846F1}">
                <asvg:svgBlip xmlns:asvg="http://schemas.microsoft.com/office/drawing/2016/SVG/main" r:embed="rId72"/>
              </a:ext>
            </a:extLst>
          </a:blip>
          <a:stretch>
            <a:fillRect/>
          </a:stretch>
        </p:blipFill>
        <p:spPr>
          <a:xfrm>
            <a:off x="5950310" y="1807494"/>
            <a:ext cx="559613" cy="559613"/>
          </a:xfrm>
          <a:prstGeom prst="rect">
            <a:avLst/>
          </a:prstGeom>
        </p:spPr>
      </p:pic>
      <p:sp>
        <p:nvSpPr>
          <p:cNvPr id="87" name="TextBox 86">
            <a:extLst>
              <a:ext uri="{FF2B5EF4-FFF2-40B4-BE49-F238E27FC236}">
                <a16:creationId xmlns:a16="http://schemas.microsoft.com/office/drawing/2014/main" id="{DE71590D-043A-4315-95D7-68A99D62E899}"/>
              </a:ext>
            </a:extLst>
          </p:cNvPr>
          <p:cNvSpPr txBox="1"/>
          <p:nvPr>
            <p:custDataLst>
              <p:tags r:id="rId23"/>
            </p:custDataLst>
          </p:nvPr>
        </p:nvSpPr>
        <p:spPr>
          <a:xfrm>
            <a:off x="6920426" y="1223211"/>
            <a:ext cx="1316005" cy="477054"/>
          </a:xfrm>
          <a:prstGeom prst="rect">
            <a:avLst/>
          </a:prstGeom>
          <a:noFill/>
        </p:spPr>
        <p:txBody>
          <a:bodyPr wrap="square" lIns="91440" tIns="45720" rIns="91440" bIns="45720" rtlCol="0" anchor="t">
            <a:spAutoFit/>
          </a:bodyPr>
          <a:lstStyle/>
          <a:p>
            <a:pPr algn="ctr" defTabSz="1097280" fontAlgn="base" hangingPunct="1">
              <a:spcBef>
                <a:spcPct val="0"/>
              </a:spcBef>
              <a:spcAft>
                <a:spcPct val="0"/>
              </a:spcAft>
            </a:pPr>
            <a:r>
              <a:rPr lang="fr" sz="1250" b="1" kern="1200" dirty="0">
                <a:ea typeface="+mn-ea"/>
                <a:cs typeface="Arial"/>
              </a:rPr>
              <a:t>Engagement communautaire</a:t>
            </a:r>
            <a:endParaRPr lang="fr" sz="1250" b="1" kern="1200">
              <a:ea typeface="+mn-ea"/>
              <a:cs typeface="Arial" charset="0"/>
            </a:endParaRPr>
          </a:p>
        </p:txBody>
      </p:sp>
      <p:pic>
        <p:nvPicPr>
          <p:cNvPr id="88" name="Graphic 87" descr="Man">
            <a:extLst>
              <a:ext uri="{FF2B5EF4-FFF2-40B4-BE49-F238E27FC236}">
                <a16:creationId xmlns:a16="http://schemas.microsoft.com/office/drawing/2014/main" id="{470406AD-83A8-4739-98D5-7B2874FE945B}"/>
              </a:ext>
            </a:extLst>
          </p:cNvPr>
          <p:cNvPicPr>
            <a:picLocks noChangeAspect="1"/>
          </p:cNvPicPr>
          <p:nvPr>
            <p:custDataLst>
              <p:tags r:id="rId24"/>
            </p:custDataLst>
          </p:nvPr>
        </p:nvPicPr>
        <p:blipFill>
          <a:blip r:embed="rId73" cstate="print">
            <a:extLst>
              <a:ext uri="{28A0092B-C50C-407E-A947-70E740481C1C}">
                <a14:useLocalDpi xmlns:a14="http://schemas.microsoft.com/office/drawing/2010/main" val="0"/>
              </a:ext>
              <a:ext uri="{96DAC541-7B7A-43D3-8B79-37D633B846F1}">
                <asvg:svgBlip xmlns:asvg="http://schemas.microsoft.com/office/drawing/2016/SVG/main" r:embed="rId74"/>
              </a:ext>
            </a:extLst>
          </a:blip>
          <a:stretch>
            <a:fillRect/>
          </a:stretch>
        </p:blipFill>
        <p:spPr>
          <a:xfrm>
            <a:off x="6825069" y="1807494"/>
            <a:ext cx="559613" cy="559613"/>
          </a:xfrm>
          <a:prstGeom prst="rect">
            <a:avLst/>
          </a:prstGeom>
        </p:spPr>
      </p:pic>
      <p:pic>
        <p:nvPicPr>
          <p:cNvPr id="90" name="Graphic 89" descr="Man">
            <a:extLst>
              <a:ext uri="{FF2B5EF4-FFF2-40B4-BE49-F238E27FC236}">
                <a16:creationId xmlns:a16="http://schemas.microsoft.com/office/drawing/2014/main" id="{C4F3BDAC-48D7-412B-B9F4-9B75E41F5C6B}"/>
              </a:ext>
            </a:extLst>
          </p:cNvPr>
          <p:cNvPicPr>
            <a:picLocks noChangeAspect="1"/>
          </p:cNvPicPr>
          <p:nvPr>
            <p:custDataLst>
              <p:tags r:id="rId25"/>
            </p:custDataLst>
          </p:nvPr>
        </p:nvPicPr>
        <p:blipFill>
          <a:blip r:embed="rId73" cstate="print">
            <a:extLst>
              <a:ext uri="{28A0092B-C50C-407E-A947-70E740481C1C}">
                <a14:useLocalDpi xmlns:a14="http://schemas.microsoft.com/office/drawing/2010/main" val="0"/>
              </a:ext>
              <a:ext uri="{96DAC541-7B7A-43D3-8B79-37D633B846F1}">
                <asvg:svgBlip xmlns:asvg="http://schemas.microsoft.com/office/drawing/2016/SVG/main" r:embed="rId74"/>
              </a:ext>
            </a:extLst>
          </a:blip>
          <a:stretch>
            <a:fillRect/>
          </a:stretch>
        </p:blipFill>
        <p:spPr>
          <a:xfrm>
            <a:off x="7699828" y="1807494"/>
            <a:ext cx="559613" cy="559613"/>
          </a:xfrm>
          <a:prstGeom prst="rect">
            <a:avLst/>
          </a:prstGeom>
        </p:spPr>
      </p:pic>
      <p:pic>
        <p:nvPicPr>
          <p:cNvPr id="91" name="Graphic 90" descr="Man">
            <a:extLst>
              <a:ext uri="{FF2B5EF4-FFF2-40B4-BE49-F238E27FC236}">
                <a16:creationId xmlns:a16="http://schemas.microsoft.com/office/drawing/2014/main" id="{BF77786B-CC0E-41BF-B63F-C44912B71418}"/>
              </a:ext>
            </a:extLst>
          </p:cNvPr>
          <p:cNvPicPr>
            <a:picLocks noChangeAspect="1"/>
          </p:cNvPicPr>
          <p:nvPr>
            <p:custDataLst>
              <p:tags r:id="rId26"/>
            </p:custDataLst>
          </p:nvPr>
        </p:nvPicPr>
        <p:blipFill>
          <a:blip r:embed="rId73" cstate="print">
            <a:extLst>
              <a:ext uri="{28A0092B-C50C-407E-A947-70E740481C1C}">
                <a14:useLocalDpi xmlns:a14="http://schemas.microsoft.com/office/drawing/2010/main" val="0"/>
              </a:ext>
              <a:ext uri="{96DAC541-7B7A-43D3-8B79-37D633B846F1}">
                <asvg:svgBlip xmlns:asvg="http://schemas.microsoft.com/office/drawing/2016/SVG/main" r:embed="rId74"/>
              </a:ext>
            </a:extLst>
          </a:blip>
          <a:stretch>
            <a:fillRect/>
          </a:stretch>
        </p:blipFill>
        <p:spPr>
          <a:xfrm>
            <a:off x="7262449" y="1807494"/>
            <a:ext cx="559613" cy="559613"/>
          </a:xfrm>
          <a:prstGeom prst="rect">
            <a:avLst/>
          </a:prstGeom>
        </p:spPr>
      </p:pic>
      <p:sp>
        <p:nvSpPr>
          <p:cNvPr id="92" name="TextBox 91">
            <a:extLst>
              <a:ext uri="{FF2B5EF4-FFF2-40B4-BE49-F238E27FC236}">
                <a16:creationId xmlns:a16="http://schemas.microsoft.com/office/drawing/2014/main" id="{B3F88325-B0FA-4DE8-9484-7B1F5FCB2F89}"/>
              </a:ext>
            </a:extLst>
          </p:cNvPr>
          <p:cNvSpPr txBox="1"/>
          <p:nvPr>
            <p:custDataLst>
              <p:tags r:id="rId27"/>
            </p:custDataLst>
          </p:nvPr>
        </p:nvSpPr>
        <p:spPr>
          <a:xfrm>
            <a:off x="9105356" y="1264257"/>
            <a:ext cx="1074857" cy="480131"/>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Activités de laboratoire</a:t>
            </a:r>
          </a:p>
        </p:txBody>
      </p:sp>
      <p:pic>
        <p:nvPicPr>
          <p:cNvPr id="93" name="Graphic 92" descr="Man">
            <a:extLst>
              <a:ext uri="{FF2B5EF4-FFF2-40B4-BE49-F238E27FC236}">
                <a16:creationId xmlns:a16="http://schemas.microsoft.com/office/drawing/2014/main" id="{45366175-4643-41D5-ACE3-193CD63FAE94}"/>
              </a:ext>
            </a:extLst>
          </p:cNvPr>
          <p:cNvPicPr>
            <a:picLocks noChangeAspect="1"/>
          </p:cNvPicPr>
          <p:nvPr>
            <p:custDataLst>
              <p:tags r:id="rId28"/>
            </p:custDataLst>
          </p:nvPr>
        </p:nvPicPr>
        <p:blipFill>
          <a:blip r:embed="rId75" cstate="print">
            <a:extLst>
              <a:ext uri="{28A0092B-C50C-407E-A947-70E740481C1C}">
                <a14:useLocalDpi xmlns:a14="http://schemas.microsoft.com/office/drawing/2010/main" val="0"/>
              </a:ext>
              <a:ext uri="{96DAC541-7B7A-43D3-8B79-37D633B846F1}">
                <asvg:svgBlip xmlns:asvg="http://schemas.microsoft.com/office/drawing/2016/SVG/main" r:embed="rId76"/>
              </a:ext>
            </a:extLst>
          </a:blip>
          <a:stretch>
            <a:fillRect/>
          </a:stretch>
        </p:blipFill>
        <p:spPr>
          <a:xfrm>
            <a:off x="9011967" y="1803920"/>
            <a:ext cx="559613" cy="559613"/>
          </a:xfrm>
          <a:prstGeom prst="rect">
            <a:avLst/>
          </a:prstGeom>
        </p:spPr>
      </p:pic>
      <p:pic>
        <p:nvPicPr>
          <p:cNvPr id="96" name="Graphic 95" descr="Man">
            <a:extLst>
              <a:ext uri="{FF2B5EF4-FFF2-40B4-BE49-F238E27FC236}">
                <a16:creationId xmlns:a16="http://schemas.microsoft.com/office/drawing/2014/main" id="{ED752F19-020B-454D-A502-FF030A0A8F2F}"/>
              </a:ext>
            </a:extLst>
          </p:cNvPr>
          <p:cNvPicPr>
            <a:picLocks noChangeAspect="1"/>
          </p:cNvPicPr>
          <p:nvPr>
            <p:custDataLst>
              <p:tags r:id="rId29"/>
            </p:custDataLst>
          </p:nvPr>
        </p:nvPicPr>
        <p:blipFill>
          <a:blip r:embed="rId71" cstate="print">
            <a:extLst>
              <a:ext uri="{28A0092B-C50C-407E-A947-70E740481C1C}">
                <a14:useLocalDpi xmlns:a14="http://schemas.microsoft.com/office/drawing/2010/main" val="0"/>
              </a:ext>
              <a:ext uri="{96DAC541-7B7A-43D3-8B79-37D633B846F1}">
                <asvg:svgBlip xmlns:asvg="http://schemas.microsoft.com/office/drawing/2016/SVG/main" r:embed="rId72"/>
              </a:ext>
            </a:extLst>
          </a:blip>
          <a:stretch>
            <a:fillRect/>
          </a:stretch>
        </p:blipFill>
        <p:spPr>
          <a:xfrm>
            <a:off x="9449354" y="1803920"/>
            <a:ext cx="559613" cy="559613"/>
          </a:xfrm>
          <a:prstGeom prst="rect">
            <a:avLst/>
          </a:prstGeom>
        </p:spPr>
      </p:pic>
      <p:sp>
        <p:nvSpPr>
          <p:cNvPr id="97" name="Rectangle 96">
            <a:extLst>
              <a:ext uri="{FF2B5EF4-FFF2-40B4-BE49-F238E27FC236}">
                <a16:creationId xmlns:a16="http://schemas.microsoft.com/office/drawing/2014/main" id="{93CA1338-4CD6-48E9-BAC7-C483C61C0F2B}"/>
              </a:ext>
            </a:extLst>
          </p:cNvPr>
          <p:cNvSpPr/>
          <p:nvPr>
            <p:custDataLst>
              <p:tags r:id="rId30"/>
            </p:custDataLst>
          </p:nvPr>
        </p:nvSpPr>
        <p:spPr>
          <a:xfrm>
            <a:off x="2079211" y="3553098"/>
            <a:ext cx="3744209" cy="1464899"/>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pic>
        <p:nvPicPr>
          <p:cNvPr id="99" name="Graphic 98" descr="Man">
            <a:extLst>
              <a:ext uri="{FF2B5EF4-FFF2-40B4-BE49-F238E27FC236}">
                <a16:creationId xmlns:a16="http://schemas.microsoft.com/office/drawing/2014/main" id="{C329A13D-707A-4094-9A82-C22E131A3840}"/>
              </a:ext>
            </a:extLst>
          </p:cNvPr>
          <p:cNvPicPr>
            <a:picLocks noChangeAspect="1"/>
          </p:cNvPicPr>
          <p:nvPr>
            <p:custDataLst>
              <p:tags r:id="rId31"/>
            </p:custDataLst>
          </p:nvPr>
        </p:nvPicPr>
        <p:blipFill>
          <a:blip r:embed="rId69" cstate="print">
            <a:extLst>
              <a:ext uri="{28A0092B-C50C-407E-A947-70E740481C1C}">
                <a14:useLocalDpi xmlns:a14="http://schemas.microsoft.com/office/drawing/2010/main" val="0"/>
              </a:ext>
              <a:ext uri="{96DAC541-7B7A-43D3-8B79-37D633B846F1}">
                <asvg:svgBlip xmlns:asvg="http://schemas.microsoft.com/office/drawing/2016/SVG/main" r:embed="rId70"/>
              </a:ext>
            </a:extLst>
          </a:blip>
          <a:stretch>
            <a:fillRect/>
          </a:stretch>
        </p:blipFill>
        <p:spPr>
          <a:xfrm>
            <a:off x="2012646" y="3652257"/>
            <a:ext cx="559613" cy="559613"/>
          </a:xfrm>
          <a:prstGeom prst="rect">
            <a:avLst/>
          </a:prstGeom>
        </p:spPr>
      </p:pic>
      <p:pic>
        <p:nvPicPr>
          <p:cNvPr id="100" name="Graphic 99" descr="Man">
            <a:extLst>
              <a:ext uri="{FF2B5EF4-FFF2-40B4-BE49-F238E27FC236}">
                <a16:creationId xmlns:a16="http://schemas.microsoft.com/office/drawing/2014/main" id="{35FD0560-3DAB-43AB-B065-E915D7F9B4CE}"/>
              </a:ext>
            </a:extLst>
          </p:cNvPr>
          <p:cNvPicPr>
            <a:picLocks noChangeAspect="1"/>
          </p:cNvPicPr>
          <p:nvPr>
            <p:custDataLst>
              <p:tags r:id="rId32"/>
            </p:custDataLst>
          </p:nvPr>
        </p:nvPicPr>
        <p:blipFill>
          <a:blip r:embed="rId65" cstate="print">
            <a:extLst>
              <a:ext uri="{28A0092B-C50C-407E-A947-70E740481C1C}">
                <a14:useLocalDpi xmlns:a14="http://schemas.microsoft.com/office/drawing/2010/main" val="0"/>
              </a:ext>
              <a:ext uri="{96DAC541-7B7A-43D3-8B79-37D633B846F1}">
                <asvg:svgBlip xmlns:asvg="http://schemas.microsoft.com/office/drawing/2016/SVG/main" r:embed="rId66"/>
              </a:ext>
            </a:extLst>
          </a:blip>
          <a:stretch>
            <a:fillRect/>
          </a:stretch>
        </p:blipFill>
        <p:spPr>
          <a:xfrm>
            <a:off x="4799355" y="3652257"/>
            <a:ext cx="559613" cy="559613"/>
          </a:xfrm>
          <a:prstGeom prst="rect">
            <a:avLst/>
          </a:prstGeom>
        </p:spPr>
      </p:pic>
      <p:pic>
        <p:nvPicPr>
          <p:cNvPr id="101" name="Graphic 100" descr="Man">
            <a:extLst>
              <a:ext uri="{FF2B5EF4-FFF2-40B4-BE49-F238E27FC236}">
                <a16:creationId xmlns:a16="http://schemas.microsoft.com/office/drawing/2014/main" id="{D3DA4D56-1828-4D05-B895-C431CA7FC562}"/>
              </a:ext>
            </a:extLst>
          </p:cNvPr>
          <p:cNvPicPr>
            <a:picLocks noChangeAspect="1"/>
          </p:cNvPicPr>
          <p:nvPr>
            <p:custDataLst>
              <p:tags r:id="rId33"/>
            </p:custDataLst>
          </p:nvPr>
        </p:nvPicPr>
        <p:blipFill>
          <a:blip r:embed="rId73" cstate="print">
            <a:extLst>
              <a:ext uri="{28A0092B-C50C-407E-A947-70E740481C1C}">
                <a14:useLocalDpi xmlns:a14="http://schemas.microsoft.com/office/drawing/2010/main" val="0"/>
              </a:ext>
              <a:ext uri="{96DAC541-7B7A-43D3-8B79-37D633B846F1}">
                <asvg:svgBlip xmlns:asvg="http://schemas.microsoft.com/office/drawing/2016/SVG/main" r:embed="rId74"/>
              </a:ext>
            </a:extLst>
          </a:blip>
          <a:stretch>
            <a:fillRect/>
          </a:stretch>
        </p:blipFill>
        <p:spPr>
          <a:xfrm>
            <a:off x="2477097" y="4325723"/>
            <a:ext cx="559613" cy="559613"/>
          </a:xfrm>
          <a:prstGeom prst="rect">
            <a:avLst/>
          </a:prstGeom>
        </p:spPr>
      </p:pic>
      <p:pic>
        <p:nvPicPr>
          <p:cNvPr id="102" name="Graphic 101" descr="Man">
            <a:extLst>
              <a:ext uri="{FF2B5EF4-FFF2-40B4-BE49-F238E27FC236}">
                <a16:creationId xmlns:a16="http://schemas.microsoft.com/office/drawing/2014/main" id="{2D51CCC1-72CE-49CA-8DEF-DE32FFF80FA2}"/>
              </a:ext>
            </a:extLst>
          </p:cNvPr>
          <p:cNvPicPr>
            <a:picLocks noChangeAspect="1"/>
          </p:cNvPicPr>
          <p:nvPr>
            <p:custDataLst>
              <p:tags r:id="rId34"/>
            </p:custDataLst>
          </p:nvPr>
        </p:nvPicPr>
        <p:blipFill>
          <a:blip r:embed="rId73" cstate="print">
            <a:extLst>
              <a:ext uri="{28A0092B-C50C-407E-A947-70E740481C1C}">
                <a14:useLocalDpi xmlns:a14="http://schemas.microsoft.com/office/drawing/2010/main" val="0"/>
              </a:ext>
              <a:ext uri="{96DAC541-7B7A-43D3-8B79-37D633B846F1}">
                <asvg:svgBlip xmlns:asvg="http://schemas.microsoft.com/office/drawing/2016/SVG/main" r:embed="rId74"/>
              </a:ext>
            </a:extLst>
          </a:blip>
          <a:stretch>
            <a:fillRect/>
          </a:stretch>
        </p:blipFill>
        <p:spPr>
          <a:xfrm>
            <a:off x="2941549" y="4325723"/>
            <a:ext cx="559613" cy="559613"/>
          </a:xfrm>
          <a:prstGeom prst="rect">
            <a:avLst/>
          </a:prstGeom>
        </p:spPr>
      </p:pic>
      <p:pic>
        <p:nvPicPr>
          <p:cNvPr id="103" name="Graphic 102" descr="Man">
            <a:extLst>
              <a:ext uri="{FF2B5EF4-FFF2-40B4-BE49-F238E27FC236}">
                <a16:creationId xmlns:a16="http://schemas.microsoft.com/office/drawing/2014/main" id="{1F51C052-B593-4F19-A845-207BEFE41F99}"/>
              </a:ext>
            </a:extLst>
          </p:cNvPr>
          <p:cNvPicPr>
            <a:picLocks noChangeAspect="1"/>
          </p:cNvPicPr>
          <p:nvPr>
            <p:custDataLst>
              <p:tags r:id="rId35"/>
            </p:custDataLst>
          </p:nvPr>
        </p:nvPicPr>
        <p:blipFill>
          <a:blip r:embed="rId73" cstate="print">
            <a:extLst>
              <a:ext uri="{28A0092B-C50C-407E-A947-70E740481C1C}">
                <a14:useLocalDpi xmlns:a14="http://schemas.microsoft.com/office/drawing/2010/main" val="0"/>
              </a:ext>
              <a:ext uri="{96DAC541-7B7A-43D3-8B79-37D633B846F1}">
                <asvg:svgBlip xmlns:asvg="http://schemas.microsoft.com/office/drawing/2016/SVG/main" r:embed="rId74"/>
              </a:ext>
            </a:extLst>
          </a:blip>
          <a:stretch>
            <a:fillRect/>
          </a:stretch>
        </p:blipFill>
        <p:spPr>
          <a:xfrm>
            <a:off x="3406000" y="4325723"/>
            <a:ext cx="559613" cy="559613"/>
          </a:xfrm>
          <a:prstGeom prst="rect">
            <a:avLst/>
          </a:prstGeom>
        </p:spPr>
      </p:pic>
      <p:pic>
        <p:nvPicPr>
          <p:cNvPr id="104" name="Graphic 103" descr="Man">
            <a:extLst>
              <a:ext uri="{FF2B5EF4-FFF2-40B4-BE49-F238E27FC236}">
                <a16:creationId xmlns:a16="http://schemas.microsoft.com/office/drawing/2014/main" id="{4CCAE41F-C3F7-42DF-9603-DD8BFE2E04E1}"/>
              </a:ext>
            </a:extLst>
          </p:cNvPr>
          <p:cNvPicPr>
            <a:picLocks noChangeAspect="1"/>
          </p:cNvPicPr>
          <p:nvPr>
            <p:custDataLst>
              <p:tags r:id="rId36"/>
            </p:custDataLst>
          </p:nvPr>
        </p:nvPicPr>
        <p:blipFill>
          <a:blip r:embed="rId75" cstate="print">
            <a:extLst>
              <a:ext uri="{28A0092B-C50C-407E-A947-70E740481C1C}">
                <a14:useLocalDpi xmlns:a14="http://schemas.microsoft.com/office/drawing/2010/main" val="0"/>
              </a:ext>
              <a:ext uri="{96DAC541-7B7A-43D3-8B79-37D633B846F1}">
                <asvg:svgBlip xmlns:asvg="http://schemas.microsoft.com/office/drawing/2016/SVG/main" r:embed="rId76"/>
              </a:ext>
            </a:extLst>
          </a:blip>
          <a:stretch>
            <a:fillRect/>
          </a:stretch>
        </p:blipFill>
        <p:spPr>
          <a:xfrm>
            <a:off x="4799355" y="4325723"/>
            <a:ext cx="559613" cy="559613"/>
          </a:xfrm>
          <a:prstGeom prst="rect">
            <a:avLst/>
          </a:prstGeom>
        </p:spPr>
      </p:pic>
      <p:pic>
        <p:nvPicPr>
          <p:cNvPr id="105" name="Graphic 104" descr="Man">
            <a:extLst>
              <a:ext uri="{FF2B5EF4-FFF2-40B4-BE49-F238E27FC236}">
                <a16:creationId xmlns:a16="http://schemas.microsoft.com/office/drawing/2014/main" id="{1A2359DA-E83B-4E7C-A90C-D13F53081FF6}"/>
              </a:ext>
            </a:extLst>
          </p:cNvPr>
          <p:cNvPicPr>
            <a:picLocks noChangeAspect="1"/>
          </p:cNvPicPr>
          <p:nvPr>
            <p:custDataLst>
              <p:tags r:id="rId37"/>
            </p:custDataLst>
          </p:nvPr>
        </p:nvPicPr>
        <p:blipFill>
          <a:blip r:embed="rId75" cstate="print">
            <a:extLst>
              <a:ext uri="{28A0092B-C50C-407E-A947-70E740481C1C}">
                <a14:useLocalDpi xmlns:a14="http://schemas.microsoft.com/office/drawing/2010/main" val="0"/>
              </a:ext>
              <a:ext uri="{96DAC541-7B7A-43D3-8B79-37D633B846F1}">
                <asvg:svgBlip xmlns:asvg="http://schemas.microsoft.com/office/drawing/2016/SVG/main" r:embed="rId76"/>
              </a:ext>
            </a:extLst>
          </a:blip>
          <a:stretch>
            <a:fillRect/>
          </a:stretch>
        </p:blipFill>
        <p:spPr>
          <a:xfrm>
            <a:off x="5263807" y="4325723"/>
            <a:ext cx="559613" cy="559613"/>
          </a:xfrm>
          <a:prstGeom prst="rect">
            <a:avLst/>
          </a:prstGeom>
        </p:spPr>
      </p:pic>
      <p:pic>
        <p:nvPicPr>
          <p:cNvPr id="108" name="Graphic 107" descr="Man">
            <a:extLst>
              <a:ext uri="{FF2B5EF4-FFF2-40B4-BE49-F238E27FC236}">
                <a16:creationId xmlns:a16="http://schemas.microsoft.com/office/drawing/2014/main" id="{0B6B142D-0567-4F05-887E-55B6C4864636}"/>
              </a:ext>
            </a:extLst>
          </p:cNvPr>
          <p:cNvPicPr>
            <a:picLocks noChangeAspect="1"/>
          </p:cNvPicPr>
          <p:nvPr>
            <p:custDataLst>
              <p:tags r:id="rId38"/>
            </p:custDataLst>
          </p:nvPr>
        </p:nvPicPr>
        <p:blipFill>
          <a:blip r:embed="rId67" cstate="print">
            <a:extLst>
              <a:ext uri="{28A0092B-C50C-407E-A947-70E740481C1C}">
                <a14:useLocalDpi xmlns:a14="http://schemas.microsoft.com/office/drawing/2010/main" val="0"/>
              </a:ext>
              <a:ext uri="{96DAC541-7B7A-43D3-8B79-37D633B846F1}">
                <asvg:svgBlip xmlns:asvg="http://schemas.microsoft.com/office/drawing/2016/SVG/main" r:embed="rId68"/>
              </a:ext>
            </a:extLst>
          </a:blip>
          <a:stretch>
            <a:fillRect/>
          </a:stretch>
        </p:blipFill>
        <p:spPr>
          <a:xfrm>
            <a:off x="3406000" y="3652257"/>
            <a:ext cx="559613" cy="559613"/>
          </a:xfrm>
          <a:prstGeom prst="rect">
            <a:avLst/>
          </a:prstGeom>
        </p:spPr>
      </p:pic>
      <p:pic>
        <p:nvPicPr>
          <p:cNvPr id="109" name="Graphic 108" descr="Man">
            <a:extLst>
              <a:ext uri="{FF2B5EF4-FFF2-40B4-BE49-F238E27FC236}">
                <a16:creationId xmlns:a16="http://schemas.microsoft.com/office/drawing/2014/main" id="{BF1D6917-B038-4FB2-9357-297D16AC8298}"/>
              </a:ext>
            </a:extLst>
          </p:cNvPr>
          <p:cNvPicPr>
            <a:picLocks noChangeAspect="1"/>
          </p:cNvPicPr>
          <p:nvPr>
            <p:custDataLst>
              <p:tags r:id="rId39"/>
            </p:custDataLst>
          </p:nvPr>
        </p:nvPicPr>
        <p:blipFill>
          <a:blip r:embed="rId67" cstate="print">
            <a:extLst>
              <a:ext uri="{28A0092B-C50C-407E-A947-70E740481C1C}">
                <a14:useLocalDpi xmlns:a14="http://schemas.microsoft.com/office/drawing/2010/main" val="0"/>
              </a:ext>
              <a:ext uri="{96DAC541-7B7A-43D3-8B79-37D633B846F1}">
                <asvg:svgBlip xmlns:asvg="http://schemas.microsoft.com/office/drawing/2016/SVG/main" r:embed="rId68"/>
              </a:ext>
            </a:extLst>
          </a:blip>
          <a:stretch>
            <a:fillRect/>
          </a:stretch>
        </p:blipFill>
        <p:spPr>
          <a:xfrm>
            <a:off x="2941549" y="3652257"/>
            <a:ext cx="559613" cy="559613"/>
          </a:xfrm>
          <a:prstGeom prst="rect">
            <a:avLst/>
          </a:prstGeom>
        </p:spPr>
      </p:pic>
      <p:pic>
        <p:nvPicPr>
          <p:cNvPr id="111" name="Graphic 110" descr="Man">
            <a:extLst>
              <a:ext uri="{FF2B5EF4-FFF2-40B4-BE49-F238E27FC236}">
                <a16:creationId xmlns:a16="http://schemas.microsoft.com/office/drawing/2014/main" id="{B5DB6861-B617-48EA-9643-0D78C6FDBE38}"/>
              </a:ext>
            </a:extLst>
          </p:cNvPr>
          <p:cNvPicPr>
            <a:picLocks noChangeAspect="1"/>
          </p:cNvPicPr>
          <p:nvPr>
            <p:custDataLst>
              <p:tags r:id="rId40"/>
            </p:custDataLst>
          </p:nvPr>
        </p:nvPicPr>
        <p:blipFill>
          <a:blip r:embed="rId69" cstate="print">
            <a:extLst>
              <a:ext uri="{28A0092B-C50C-407E-A947-70E740481C1C}">
                <a14:useLocalDpi xmlns:a14="http://schemas.microsoft.com/office/drawing/2010/main" val="0"/>
              </a:ext>
              <a:ext uri="{96DAC541-7B7A-43D3-8B79-37D633B846F1}">
                <asvg:svgBlip xmlns:asvg="http://schemas.microsoft.com/office/drawing/2016/SVG/main" r:embed="rId70"/>
              </a:ext>
            </a:extLst>
          </a:blip>
          <a:stretch>
            <a:fillRect/>
          </a:stretch>
        </p:blipFill>
        <p:spPr>
          <a:xfrm>
            <a:off x="2477097" y="3652257"/>
            <a:ext cx="559613" cy="559613"/>
          </a:xfrm>
          <a:prstGeom prst="rect">
            <a:avLst/>
          </a:prstGeom>
        </p:spPr>
      </p:pic>
      <p:pic>
        <p:nvPicPr>
          <p:cNvPr id="113" name="Graphic 112" descr="Man">
            <a:extLst>
              <a:ext uri="{FF2B5EF4-FFF2-40B4-BE49-F238E27FC236}">
                <a16:creationId xmlns:a16="http://schemas.microsoft.com/office/drawing/2014/main" id="{476F3F7A-815B-414B-BB24-6B84555CA575}"/>
              </a:ext>
            </a:extLst>
          </p:cNvPr>
          <p:cNvPicPr>
            <a:picLocks noChangeAspect="1"/>
          </p:cNvPicPr>
          <p:nvPr>
            <p:custDataLst>
              <p:tags r:id="rId41"/>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3870452" y="4325723"/>
            <a:ext cx="559613" cy="559613"/>
          </a:xfrm>
          <a:prstGeom prst="rect">
            <a:avLst/>
          </a:prstGeom>
        </p:spPr>
      </p:pic>
      <p:pic>
        <p:nvPicPr>
          <p:cNvPr id="114" name="Graphic 113" descr="Man">
            <a:extLst>
              <a:ext uri="{FF2B5EF4-FFF2-40B4-BE49-F238E27FC236}">
                <a16:creationId xmlns:a16="http://schemas.microsoft.com/office/drawing/2014/main" id="{A97822B1-B4F1-45ED-A879-52A1311FFF1A}"/>
              </a:ext>
            </a:extLst>
          </p:cNvPr>
          <p:cNvPicPr>
            <a:picLocks noChangeAspect="1"/>
          </p:cNvPicPr>
          <p:nvPr>
            <p:custDataLst>
              <p:tags r:id="rId42"/>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4334904" y="4325723"/>
            <a:ext cx="559613" cy="559613"/>
          </a:xfrm>
          <a:prstGeom prst="rect">
            <a:avLst/>
          </a:prstGeom>
        </p:spPr>
      </p:pic>
      <p:sp>
        <p:nvSpPr>
          <p:cNvPr id="115" name="TextBox 114">
            <a:extLst>
              <a:ext uri="{FF2B5EF4-FFF2-40B4-BE49-F238E27FC236}">
                <a16:creationId xmlns:a16="http://schemas.microsoft.com/office/drawing/2014/main" id="{0866CE53-8789-4888-AE06-ECEA0242CD6E}"/>
              </a:ext>
            </a:extLst>
          </p:cNvPr>
          <p:cNvSpPr txBox="1"/>
          <p:nvPr>
            <p:custDataLst>
              <p:tags r:id="rId43"/>
            </p:custDataLst>
          </p:nvPr>
        </p:nvSpPr>
        <p:spPr>
          <a:xfrm>
            <a:off x="8003441" y="1244229"/>
            <a:ext cx="1250659" cy="480131"/>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Communication sur les risques</a:t>
            </a:r>
          </a:p>
        </p:txBody>
      </p:sp>
      <p:pic>
        <p:nvPicPr>
          <p:cNvPr id="116" name="Graphic 115" descr="Man">
            <a:extLst>
              <a:ext uri="{FF2B5EF4-FFF2-40B4-BE49-F238E27FC236}">
                <a16:creationId xmlns:a16="http://schemas.microsoft.com/office/drawing/2014/main" id="{13878E78-B3BB-4F02-AEFF-1FC69A7745FD}"/>
              </a:ext>
            </a:extLst>
          </p:cNvPr>
          <p:cNvPicPr>
            <a:picLocks noChangeAspect="1"/>
          </p:cNvPicPr>
          <p:nvPr>
            <p:custDataLst>
              <p:tags r:id="rId44"/>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8137208" y="1794859"/>
            <a:ext cx="559613" cy="559613"/>
          </a:xfrm>
          <a:prstGeom prst="rect">
            <a:avLst/>
          </a:prstGeom>
        </p:spPr>
      </p:pic>
      <p:pic>
        <p:nvPicPr>
          <p:cNvPr id="118" name="Graphic 117" descr="Man">
            <a:extLst>
              <a:ext uri="{FF2B5EF4-FFF2-40B4-BE49-F238E27FC236}">
                <a16:creationId xmlns:a16="http://schemas.microsoft.com/office/drawing/2014/main" id="{3D7AB7E0-0F8B-42D3-984B-F551F7E23432}"/>
              </a:ext>
            </a:extLst>
          </p:cNvPr>
          <p:cNvPicPr>
            <a:picLocks noChangeAspect="1"/>
          </p:cNvPicPr>
          <p:nvPr>
            <p:custDataLst>
              <p:tags r:id="rId45"/>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8574588" y="1794859"/>
            <a:ext cx="559613" cy="559613"/>
          </a:xfrm>
          <a:prstGeom prst="rect">
            <a:avLst/>
          </a:prstGeom>
        </p:spPr>
      </p:pic>
      <p:sp>
        <p:nvSpPr>
          <p:cNvPr id="119" name="TextBox 118">
            <a:extLst>
              <a:ext uri="{FF2B5EF4-FFF2-40B4-BE49-F238E27FC236}">
                <a16:creationId xmlns:a16="http://schemas.microsoft.com/office/drawing/2014/main" id="{0DBAF3D0-2781-4EEF-8993-B0746AA3DB79}"/>
              </a:ext>
            </a:extLst>
          </p:cNvPr>
          <p:cNvSpPr txBox="1"/>
          <p:nvPr>
            <p:custDataLst>
              <p:tags r:id="rId46"/>
            </p:custDataLst>
          </p:nvPr>
        </p:nvSpPr>
        <p:spPr>
          <a:xfrm>
            <a:off x="2007963" y="3082036"/>
            <a:ext cx="3627201" cy="286232"/>
          </a:xfrm>
          <a:prstGeom prst="rect">
            <a:avLst/>
          </a:prstGeom>
          <a:noFill/>
        </p:spPr>
        <p:txBody>
          <a:bodyPr wrap="square" rtlCol="0">
            <a:spAutoFit/>
          </a:bodyPr>
          <a:lstStyle/>
          <a:p>
            <a:pPr defTabSz="1097280" fontAlgn="base" hangingPunct="1">
              <a:spcBef>
                <a:spcPct val="0"/>
              </a:spcBef>
              <a:spcAft>
                <a:spcPct val="0"/>
              </a:spcAft>
            </a:pPr>
            <a:r>
              <a:rPr lang="fr" sz="1260" b="1" kern="1200" dirty="0">
                <a:solidFill>
                  <a:prstClr val="black"/>
                </a:solidFill>
                <a:ea typeface="+mn-ea"/>
                <a:cs typeface="Arial" charset="0"/>
              </a:rPr>
              <a:t>Liste de l’équipe d’intervention rapide nationale</a:t>
            </a:r>
          </a:p>
        </p:txBody>
      </p:sp>
      <p:grpSp>
        <p:nvGrpSpPr>
          <p:cNvPr id="125" name="Group 124">
            <a:extLst>
              <a:ext uri="{FF2B5EF4-FFF2-40B4-BE49-F238E27FC236}">
                <a16:creationId xmlns:a16="http://schemas.microsoft.com/office/drawing/2014/main" id="{CA09EEDD-4079-45FF-AF3F-96F216552389}"/>
              </a:ext>
            </a:extLst>
          </p:cNvPr>
          <p:cNvGrpSpPr/>
          <p:nvPr>
            <p:custDataLst>
              <p:tags r:id="rId47"/>
            </p:custDataLst>
          </p:nvPr>
        </p:nvGrpSpPr>
        <p:grpSpPr>
          <a:xfrm>
            <a:off x="5381350" y="3650404"/>
            <a:ext cx="324527" cy="563320"/>
            <a:chOff x="4552289" y="3841155"/>
            <a:chExt cx="270439" cy="469433"/>
          </a:xfrm>
        </p:grpSpPr>
        <p:pic>
          <p:nvPicPr>
            <p:cNvPr id="123" name="Picture 122">
              <a:extLst>
                <a:ext uri="{FF2B5EF4-FFF2-40B4-BE49-F238E27FC236}">
                  <a16:creationId xmlns:a16="http://schemas.microsoft.com/office/drawing/2014/main" id="{8EA11B89-518B-4089-B023-500AF19775B4}"/>
                </a:ext>
              </a:extLst>
            </p:cNvPr>
            <p:cNvPicPr>
              <a:picLocks noChangeAspect="1"/>
            </p:cNvPicPr>
            <p:nvPr/>
          </p:nvPicPr>
          <p:blipFill rotWithShape="1">
            <a:blip r:embed="rId79"/>
            <a:srcRect l="21984" r="49211"/>
            <a:stretch/>
          </p:blipFill>
          <p:spPr>
            <a:xfrm>
              <a:off x="4552289" y="3841155"/>
              <a:ext cx="135219" cy="469433"/>
            </a:xfrm>
            <a:prstGeom prst="rect">
              <a:avLst/>
            </a:prstGeom>
          </p:spPr>
        </p:pic>
        <p:pic>
          <p:nvPicPr>
            <p:cNvPr id="124" name="Picture 123">
              <a:extLst>
                <a:ext uri="{FF2B5EF4-FFF2-40B4-BE49-F238E27FC236}">
                  <a16:creationId xmlns:a16="http://schemas.microsoft.com/office/drawing/2014/main" id="{AAB693BC-84A1-46CD-A151-A3EF9D4C9AA7}"/>
                </a:ext>
              </a:extLst>
            </p:cNvPr>
            <p:cNvPicPr>
              <a:picLocks noChangeAspect="1"/>
            </p:cNvPicPr>
            <p:nvPr/>
          </p:nvPicPr>
          <p:blipFill rotWithShape="1">
            <a:blip r:embed="rId80"/>
            <a:srcRect l="49212" r="21984"/>
            <a:stretch/>
          </p:blipFill>
          <p:spPr>
            <a:xfrm>
              <a:off x="4687509" y="3841155"/>
              <a:ext cx="135219" cy="469433"/>
            </a:xfrm>
            <a:prstGeom prst="rect">
              <a:avLst/>
            </a:prstGeom>
          </p:spPr>
        </p:pic>
      </p:grpSp>
      <p:grpSp>
        <p:nvGrpSpPr>
          <p:cNvPr id="126" name="Group 125">
            <a:extLst>
              <a:ext uri="{FF2B5EF4-FFF2-40B4-BE49-F238E27FC236}">
                <a16:creationId xmlns:a16="http://schemas.microsoft.com/office/drawing/2014/main" id="{DC9B3FC8-111F-4A59-A45D-17E4C39F8280}"/>
              </a:ext>
            </a:extLst>
          </p:cNvPr>
          <p:cNvGrpSpPr/>
          <p:nvPr>
            <p:custDataLst>
              <p:tags r:id="rId48"/>
            </p:custDataLst>
          </p:nvPr>
        </p:nvGrpSpPr>
        <p:grpSpPr>
          <a:xfrm>
            <a:off x="3986487" y="3650404"/>
            <a:ext cx="324527" cy="563320"/>
            <a:chOff x="4552289" y="3841155"/>
            <a:chExt cx="270439" cy="469433"/>
          </a:xfrm>
        </p:grpSpPr>
        <p:pic>
          <p:nvPicPr>
            <p:cNvPr id="127" name="Picture 126">
              <a:extLst>
                <a:ext uri="{FF2B5EF4-FFF2-40B4-BE49-F238E27FC236}">
                  <a16:creationId xmlns:a16="http://schemas.microsoft.com/office/drawing/2014/main" id="{C57EA6BF-A4B6-419E-8345-3BD11DF8934F}"/>
                </a:ext>
              </a:extLst>
            </p:cNvPr>
            <p:cNvPicPr>
              <a:picLocks noChangeAspect="1"/>
            </p:cNvPicPr>
            <p:nvPr/>
          </p:nvPicPr>
          <p:blipFill rotWithShape="1">
            <a:blip r:embed="rId81">
              <a:duotone>
                <a:prstClr val="black"/>
                <a:schemeClr val="accent4">
                  <a:tint val="45000"/>
                  <a:satMod val="400000"/>
                </a:schemeClr>
              </a:duotone>
              <a:extLst>
                <a:ext uri="{BEBA8EAE-BF5A-486C-A8C5-ECC9F3942E4B}">
                  <a14:imgProps xmlns:a14="http://schemas.microsoft.com/office/drawing/2010/main">
                    <a14:imgLayer r:embed="rId82">
                      <a14:imgEffect>
                        <a14:sharpenSoften amount="50000"/>
                      </a14:imgEffect>
                      <a14:imgEffect>
                        <a14:brightnessContrast bright="-20000" contrast="-20000"/>
                      </a14:imgEffect>
                    </a14:imgLayer>
                  </a14:imgProps>
                </a:ext>
              </a:extLst>
            </a:blip>
            <a:srcRect l="21984" r="49211"/>
            <a:stretch/>
          </p:blipFill>
          <p:spPr>
            <a:xfrm>
              <a:off x="4552289" y="3841155"/>
              <a:ext cx="135219" cy="469433"/>
            </a:xfrm>
            <a:prstGeom prst="rect">
              <a:avLst/>
            </a:prstGeom>
          </p:spPr>
        </p:pic>
        <p:pic>
          <p:nvPicPr>
            <p:cNvPr id="128" name="Picture 127">
              <a:extLst>
                <a:ext uri="{FF2B5EF4-FFF2-40B4-BE49-F238E27FC236}">
                  <a16:creationId xmlns:a16="http://schemas.microsoft.com/office/drawing/2014/main" id="{CC014FE9-F300-415B-87DC-3C6619BD5B8C}"/>
                </a:ext>
              </a:extLst>
            </p:cNvPr>
            <p:cNvPicPr>
              <a:picLocks noChangeAspect="1"/>
            </p:cNvPicPr>
            <p:nvPr/>
          </p:nvPicPr>
          <p:blipFill rotWithShape="1">
            <a:blip r:embed="rId80">
              <a:duotone>
                <a:schemeClr val="accent5">
                  <a:shade val="45000"/>
                  <a:satMod val="135000"/>
                </a:schemeClr>
                <a:prstClr val="white"/>
              </a:duotone>
              <a:extLst>
                <a:ext uri="{BEBA8EAE-BF5A-486C-A8C5-ECC9F3942E4B}">
                  <a14:imgProps xmlns:a14="http://schemas.microsoft.com/office/drawing/2010/main">
                    <a14:imgLayer r:embed="rId83">
                      <a14:imgEffect>
                        <a14:sharpenSoften amount="50000"/>
                      </a14:imgEffect>
                    </a14:imgLayer>
                  </a14:imgProps>
                </a:ext>
              </a:extLst>
            </a:blip>
            <a:srcRect l="49212" r="21984"/>
            <a:stretch/>
          </p:blipFill>
          <p:spPr>
            <a:xfrm>
              <a:off x="4687509" y="3841155"/>
              <a:ext cx="135219" cy="469433"/>
            </a:xfrm>
            <a:prstGeom prst="rect">
              <a:avLst/>
            </a:prstGeom>
          </p:spPr>
        </p:pic>
      </p:grpSp>
      <p:sp>
        <p:nvSpPr>
          <p:cNvPr id="164" name="TextBox 163">
            <a:extLst>
              <a:ext uri="{FF2B5EF4-FFF2-40B4-BE49-F238E27FC236}">
                <a16:creationId xmlns:a16="http://schemas.microsoft.com/office/drawing/2014/main" id="{A85129ED-82BC-40BF-ADE2-2C1933664FDB}"/>
              </a:ext>
            </a:extLst>
          </p:cNvPr>
          <p:cNvSpPr txBox="1"/>
          <p:nvPr>
            <p:custDataLst>
              <p:tags r:id="rId49"/>
            </p:custDataLst>
          </p:nvPr>
        </p:nvSpPr>
        <p:spPr>
          <a:xfrm>
            <a:off x="6667496" y="3076990"/>
            <a:ext cx="879881"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Terrain</a:t>
            </a:r>
          </a:p>
        </p:txBody>
      </p:sp>
      <p:pic>
        <p:nvPicPr>
          <p:cNvPr id="121" name="Graphic 120" descr="Man">
            <a:extLst>
              <a:ext uri="{FF2B5EF4-FFF2-40B4-BE49-F238E27FC236}">
                <a16:creationId xmlns:a16="http://schemas.microsoft.com/office/drawing/2014/main" id="{C384A6DF-20A3-40DE-9F43-C561BAFAD509}"/>
              </a:ext>
            </a:extLst>
          </p:cNvPr>
          <p:cNvPicPr>
            <a:picLocks noChangeAspect="1"/>
          </p:cNvPicPr>
          <p:nvPr>
            <p:custDataLst>
              <p:tags r:id="rId50"/>
            </p:custDataLst>
          </p:nvPr>
        </p:nvPicPr>
        <p:blipFill>
          <a:blip r:embed="rId71" cstate="print">
            <a:extLst>
              <a:ext uri="{28A0092B-C50C-407E-A947-70E740481C1C}">
                <a14:useLocalDpi xmlns:a14="http://schemas.microsoft.com/office/drawing/2010/main" val="0"/>
              </a:ext>
              <a:ext uri="{96DAC541-7B7A-43D3-8B79-37D633B846F1}">
                <asvg:svgBlip xmlns:asvg="http://schemas.microsoft.com/office/drawing/2016/SVG/main" r:embed="rId72"/>
              </a:ext>
            </a:extLst>
          </a:blip>
          <a:stretch>
            <a:fillRect/>
          </a:stretch>
        </p:blipFill>
        <p:spPr>
          <a:xfrm>
            <a:off x="2888653" y="1818479"/>
            <a:ext cx="559613" cy="559613"/>
          </a:xfrm>
          <a:prstGeom prst="rect">
            <a:avLst/>
          </a:prstGeom>
        </p:spPr>
      </p:pic>
      <p:grpSp>
        <p:nvGrpSpPr>
          <p:cNvPr id="3" name="Group 2">
            <a:extLst>
              <a:ext uri="{FF2B5EF4-FFF2-40B4-BE49-F238E27FC236}">
                <a16:creationId xmlns:a16="http://schemas.microsoft.com/office/drawing/2014/main" id="{35175811-5A9F-43D8-93D1-25F9E0CD3684}"/>
              </a:ext>
            </a:extLst>
          </p:cNvPr>
          <p:cNvGrpSpPr/>
          <p:nvPr>
            <p:custDataLst>
              <p:tags r:id="rId51"/>
            </p:custDataLst>
          </p:nvPr>
        </p:nvGrpSpPr>
        <p:grpSpPr>
          <a:xfrm>
            <a:off x="9509260" y="4259878"/>
            <a:ext cx="1844540" cy="965249"/>
            <a:chOff x="7786430" y="2197142"/>
            <a:chExt cx="1806782" cy="970406"/>
          </a:xfrm>
        </p:grpSpPr>
        <p:sp>
          <p:nvSpPr>
            <p:cNvPr id="94" name="Rectangle 93">
              <a:extLst>
                <a:ext uri="{FF2B5EF4-FFF2-40B4-BE49-F238E27FC236}">
                  <a16:creationId xmlns:a16="http://schemas.microsoft.com/office/drawing/2014/main" id="{86047CED-29F2-474B-B095-5609824034C9}"/>
                </a:ext>
              </a:extLst>
            </p:cNvPr>
            <p:cNvSpPr/>
            <p:nvPr/>
          </p:nvSpPr>
          <p:spPr>
            <a:xfrm>
              <a:off x="7956376" y="2593048"/>
              <a:ext cx="1499717" cy="5745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1097280" hangingPunct="1">
                <a:defRPr/>
              </a:pPr>
              <a:endParaRPr lang="en-US" sz="2160" dirty="0">
                <a:solidFill>
                  <a:prstClr val="white"/>
                </a:solidFill>
                <a:ea typeface="+mn-ea"/>
                <a:cs typeface="Arial" charset="0"/>
              </a:endParaRPr>
            </a:p>
          </p:txBody>
        </p:sp>
        <p:sp>
          <p:nvSpPr>
            <p:cNvPr id="95" name="Trapezoid 94">
              <a:extLst>
                <a:ext uri="{FF2B5EF4-FFF2-40B4-BE49-F238E27FC236}">
                  <a16:creationId xmlns:a16="http://schemas.microsoft.com/office/drawing/2014/main" id="{663DB249-7379-452F-AC62-7DFA95A88749}"/>
                </a:ext>
              </a:extLst>
            </p:cNvPr>
            <p:cNvSpPr/>
            <p:nvPr/>
          </p:nvSpPr>
          <p:spPr>
            <a:xfrm>
              <a:off x="7786430" y="2197142"/>
              <a:ext cx="1806782" cy="447440"/>
            </a:xfrm>
            <a:prstGeom prst="trapezoid">
              <a:avLst>
                <a:gd name="adj" fmla="val 62679"/>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algn="ctr" defTabSz="1097280" hangingPunct="1">
                <a:defRPr/>
              </a:pPr>
              <a:r>
                <a:rPr lang="fr" sz="1600" b="1">
                  <a:solidFill>
                    <a:prstClr val="white"/>
                  </a:solidFill>
                  <a:ea typeface="+mn-ea"/>
                  <a:cs typeface="Arial" charset="0"/>
                </a:rPr>
                <a:t>Siège de l’intervention</a:t>
              </a:r>
            </a:p>
          </p:txBody>
        </p:sp>
        <p:sp>
          <p:nvSpPr>
            <p:cNvPr id="98" name="Rectangle 97">
              <a:extLst>
                <a:ext uri="{FF2B5EF4-FFF2-40B4-BE49-F238E27FC236}">
                  <a16:creationId xmlns:a16="http://schemas.microsoft.com/office/drawing/2014/main" id="{60165A0F-292F-4EBB-ABD8-A053402F818A}"/>
                </a:ext>
              </a:extLst>
            </p:cNvPr>
            <p:cNvSpPr/>
            <p:nvPr/>
          </p:nvSpPr>
          <p:spPr>
            <a:xfrm>
              <a:off x="8494061" y="2785955"/>
              <a:ext cx="191241" cy="379903"/>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1097280" hangingPunct="1">
                <a:defRPr/>
              </a:pPr>
              <a:endParaRPr lang="en-US" sz="2160" dirty="0">
                <a:solidFill>
                  <a:prstClr val="white"/>
                </a:solidFill>
                <a:ea typeface="+mn-ea"/>
                <a:cs typeface="Arial" charset="0"/>
              </a:endParaRPr>
            </a:p>
          </p:txBody>
        </p:sp>
        <p:sp>
          <p:nvSpPr>
            <p:cNvPr id="117" name="Rectangle 116">
              <a:extLst>
                <a:ext uri="{FF2B5EF4-FFF2-40B4-BE49-F238E27FC236}">
                  <a16:creationId xmlns:a16="http://schemas.microsoft.com/office/drawing/2014/main" id="{F1A110DB-981D-43C9-B721-D6FF20F5F24A}"/>
                </a:ext>
              </a:extLst>
            </p:cNvPr>
            <p:cNvSpPr/>
            <p:nvPr/>
          </p:nvSpPr>
          <p:spPr>
            <a:xfrm>
              <a:off x="8722105" y="2785955"/>
              <a:ext cx="198502" cy="378777"/>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1097280" hangingPunct="1">
                <a:defRPr/>
              </a:pPr>
              <a:endParaRPr lang="en-US" sz="2160" dirty="0">
                <a:solidFill>
                  <a:prstClr val="white"/>
                </a:solidFill>
                <a:ea typeface="+mn-ea"/>
                <a:cs typeface="Arial" charset="0"/>
              </a:endParaRPr>
            </a:p>
          </p:txBody>
        </p:sp>
      </p:grpSp>
      <p:sp>
        <p:nvSpPr>
          <p:cNvPr id="122" name="TextBox 121">
            <a:extLst>
              <a:ext uri="{FF2B5EF4-FFF2-40B4-BE49-F238E27FC236}">
                <a16:creationId xmlns:a16="http://schemas.microsoft.com/office/drawing/2014/main" id="{73975608-0A8E-43C2-9973-A3FB59911E4D}"/>
              </a:ext>
            </a:extLst>
          </p:cNvPr>
          <p:cNvSpPr txBox="1"/>
          <p:nvPr>
            <p:custDataLst>
              <p:tags r:id="rId52"/>
            </p:custDataLst>
          </p:nvPr>
        </p:nvSpPr>
        <p:spPr>
          <a:xfrm>
            <a:off x="8483397" y="3071213"/>
            <a:ext cx="2506889"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Siège</a:t>
            </a:r>
          </a:p>
        </p:txBody>
      </p:sp>
      <p:sp>
        <p:nvSpPr>
          <p:cNvPr id="131" name="Rectangle 130">
            <a:extLst>
              <a:ext uri="{FF2B5EF4-FFF2-40B4-BE49-F238E27FC236}">
                <a16:creationId xmlns:a16="http://schemas.microsoft.com/office/drawing/2014/main" id="{5C1FD6CD-D91B-4E75-82CD-F72A0EC81502}"/>
              </a:ext>
            </a:extLst>
          </p:cNvPr>
          <p:cNvSpPr/>
          <p:nvPr>
            <p:custDataLst>
              <p:tags r:id="rId53"/>
            </p:custDataLst>
          </p:nvPr>
        </p:nvSpPr>
        <p:spPr>
          <a:xfrm>
            <a:off x="6285957" y="3477708"/>
            <a:ext cx="1680016" cy="15386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sp>
        <p:nvSpPr>
          <p:cNvPr id="133" name="Rectangle 132">
            <a:extLst>
              <a:ext uri="{FF2B5EF4-FFF2-40B4-BE49-F238E27FC236}">
                <a16:creationId xmlns:a16="http://schemas.microsoft.com/office/drawing/2014/main" id="{D43FE3AD-C0FB-4923-87B7-7C6E6CD6ECD1}"/>
              </a:ext>
            </a:extLst>
          </p:cNvPr>
          <p:cNvSpPr/>
          <p:nvPr>
            <p:custDataLst>
              <p:tags r:id="rId54"/>
            </p:custDataLst>
          </p:nvPr>
        </p:nvSpPr>
        <p:spPr>
          <a:xfrm>
            <a:off x="0" y="6002821"/>
            <a:ext cx="12192000" cy="8551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endParaRPr lang="en-US" kern="1200" dirty="0">
              <a:solidFill>
                <a:prstClr val="white"/>
              </a:solidFill>
            </a:endParaRPr>
          </a:p>
        </p:txBody>
      </p:sp>
      <p:pic>
        <p:nvPicPr>
          <p:cNvPr id="7" name="Graphic 88" descr="Man">
            <a:extLst>
              <a:ext uri="{FF2B5EF4-FFF2-40B4-BE49-F238E27FC236}">
                <a16:creationId xmlns:a16="http://schemas.microsoft.com/office/drawing/2014/main" id="{5B42A5E7-23F8-4131-9262-E907383FA1A1}"/>
              </a:ext>
            </a:extLst>
          </p:cNvPr>
          <p:cNvPicPr>
            <a:picLocks noChangeAspect="1"/>
          </p:cNvPicPr>
          <p:nvPr>
            <p:custDataLst>
              <p:tags r:id="rId55"/>
            </p:custDataLst>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9956468" y="1796120"/>
            <a:ext cx="559613" cy="559613"/>
          </a:xfrm>
          <a:prstGeom prst="rect">
            <a:avLst/>
          </a:prstGeom>
        </p:spPr>
      </p:pic>
      <p:sp>
        <p:nvSpPr>
          <p:cNvPr id="9" name="TextBox 81">
            <a:extLst>
              <a:ext uri="{FF2B5EF4-FFF2-40B4-BE49-F238E27FC236}">
                <a16:creationId xmlns:a16="http://schemas.microsoft.com/office/drawing/2014/main" id="{7FCA7C8C-8135-4AE4-AE5F-00D609D3D096}"/>
              </a:ext>
            </a:extLst>
          </p:cNvPr>
          <p:cNvSpPr txBox="1"/>
          <p:nvPr>
            <p:custDataLst>
              <p:tags r:id="rId56"/>
            </p:custDataLst>
          </p:nvPr>
        </p:nvSpPr>
        <p:spPr>
          <a:xfrm>
            <a:off x="9846532" y="1247884"/>
            <a:ext cx="1398459" cy="480131"/>
          </a:xfrm>
          <a:prstGeom prst="rect">
            <a:avLst/>
          </a:prstGeom>
          <a:noFill/>
        </p:spPr>
        <p:txBody>
          <a:bodyPr wrap="square" lIns="91440" tIns="45720" rIns="91440" bIns="45720" rtlCol="0" anchor="t">
            <a:spAutoFit/>
          </a:bodyPr>
          <a:lstStyle/>
          <a:p>
            <a:pPr algn="ctr" defTabSz="617220" hangingPunct="1">
              <a:defRPr/>
            </a:pPr>
            <a:r>
              <a:rPr lang="fr" sz="1250" b="1" kern="1200" dirty="0">
                <a:solidFill>
                  <a:prstClr val="black"/>
                </a:solidFill>
                <a:ea typeface="+mn-ea"/>
                <a:cs typeface="Arial"/>
              </a:rPr>
              <a:t>Spécialiste</a:t>
            </a:r>
            <a:endParaRPr lang="fr-FR" sz="1250" kern="1200" dirty="0">
              <a:solidFill>
                <a:prstClr val="black"/>
              </a:solidFill>
              <a:ea typeface="+mn-ea"/>
              <a:cs typeface="Arial"/>
            </a:endParaRPr>
          </a:p>
          <a:p>
            <a:pPr algn="ctr" defTabSz="617220" hangingPunct="1">
              <a:defRPr/>
            </a:pPr>
            <a:r>
              <a:rPr lang="fr" sz="1250" b="1" kern="1200" dirty="0">
                <a:solidFill>
                  <a:prstClr val="black"/>
                </a:solidFill>
                <a:ea typeface="+mn-ea"/>
                <a:cs typeface="Arial"/>
              </a:rPr>
              <a:t> EAH</a:t>
            </a:r>
            <a:endParaRPr lang="en-US" sz="1250" kern="1200" dirty="0">
              <a:solidFill>
                <a:prstClr val="black"/>
              </a:solidFill>
              <a:ea typeface="+mn-ea"/>
              <a:cs typeface="Arial"/>
            </a:endParaRPr>
          </a:p>
        </p:txBody>
      </p:sp>
      <p:grpSp>
        <p:nvGrpSpPr>
          <p:cNvPr id="6" name="Group 5">
            <a:extLst>
              <a:ext uri="{FF2B5EF4-FFF2-40B4-BE49-F238E27FC236}">
                <a16:creationId xmlns:a16="http://schemas.microsoft.com/office/drawing/2014/main" id="{9ED26E7D-2D7F-449B-8695-DACD1C6F7583}"/>
              </a:ext>
            </a:extLst>
          </p:cNvPr>
          <p:cNvGrpSpPr/>
          <p:nvPr>
            <p:custDataLst>
              <p:tags r:id="rId57"/>
            </p:custDataLst>
          </p:nvPr>
        </p:nvGrpSpPr>
        <p:grpSpPr>
          <a:xfrm>
            <a:off x="1612752" y="6000880"/>
            <a:ext cx="9847424" cy="739615"/>
            <a:chOff x="957369" y="4425394"/>
            <a:chExt cx="8271314" cy="608155"/>
          </a:xfrm>
        </p:grpSpPr>
        <p:sp>
          <p:nvSpPr>
            <p:cNvPr id="110" name="Rectangle 109">
              <a:extLst>
                <a:ext uri="{FF2B5EF4-FFF2-40B4-BE49-F238E27FC236}">
                  <a16:creationId xmlns:a16="http://schemas.microsoft.com/office/drawing/2014/main" id="{352208E9-B91B-4274-986D-E216DBF3174B}"/>
                </a:ext>
              </a:extLst>
            </p:cNvPr>
            <p:cNvSpPr/>
            <p:nvPr/>
          </p:nvSpPr>
          <p:spPr>
            <a:xfrm>
              <a:off x="957369" y="4425394"/>
              <a:ext cx="8271314" cy="604390"/>
            </a:xfrm>
            <a:prstGeom prst="rect">
              <a:avLst/>
            </a:prstGeom>
            <a:solidFill>
              <a:schemeClr val="bg1">
                <a:lumMod val="95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097280" fontAlgn="base" hangingPunct="1">
                <a:spcBef>
                  <a:spcPct val="0"/>
                </a:spcBef>
                <a:spcAft>
                  <a:spcPct val="0"/>
                </a:spcAft>
              </a:pPr>
              <a:endParaRPr lang="en-US" sz="2150" kern="1200" dirty="0"/>
            </a:p>
          </p:txBody>
        </p:sp>
        <p:grpSp>
          <p:nvGrpSpPr>
            <p:cNvPr id="120" name="Group 119">
              <a:extLst>
                <a:ext uri="{FF2B5EF4-FFF2-40B4-BE49-F238E27FC236}">
                  <a16:creationId xmlns:a16="http://schemas.microsoft.com/office/drawing/2014/main" id="{2B8A9FF6-B6F2-4C87-AF34-F10CDDC11E8D}"/>
                </a:ext>
              </a:extLst>
            </p:cNvPr>
            <p:cNvGrpSpPr/>
            <p:nvPr/>
          </p:nvGrpSpPr>
          <p:grpSpPr>
            <a:xfrm>
              <a:off x="1841706" y="4537081"/>
              <a:ext cx="1089093" cy="410042"/>
              <a:chOff x="6053374" y="5219331"/>
              <a:chExt cx="1452123" cy="546722"/>
            </a:xfrm>
          </p:grpSpPr>
          <p:pic>
            <p:nvPicPr>
              <p:cNvPr id="149" name="Picture 148">
                <a:extLst>
                  <a:ext uri="{FF2B5EF4-FFF2-40B4-BE49-F238E27FC236}">
                    <a16:creationId xmlns:a16="http://schemas.microsoft.com/office/drawing/2014/main" id="{C41C5C87-6DE1-4D51-97DC-247A22674297}"/>
                  </a:ext>
                </a:extLst>
              </p:cNvPr>
              <p:cNvPicPr>
                <a:picLocks noChangeAspect="1"/>
              </p:cNvPicPr>
              <p:nvPr/>
            </p:nvPicPr>
            <p:blipFill>
              <a:blip r:embed="rId8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053374" y="5219331"/>
                <a:ext cx="386549" cy="546722"/>
              </a:xfrm>
              <a:prstGeom prst="rect">
                <a:avLst/>
              </a:prstGeom>
            </p:spPr>
          </p:pic>
          <p:sp>
            <p:nvSpPr>
              <p:cNvPr id="150" name="TextBox 149">
                <a:extLst>
                  <a:ext uri="{FF2B5EF4-FFF2-40B4-BE49-F238E27FC236}">
                    <a16:creationId xmlns:a16="http://schemas.microsoft.com/office/drawing/2014/main" id="{D3F8622D-7224-479D-9601-3EE269FC3155}"/>
                  </a:ext>
                </a:extLst>
              </p:cNvPr>
              <p:cNvSpPr txBox="1"/>
              <p:nvPr/>
            </p:nvSpPr>
            <p:spPr>
              <a:xfrm>
                <a:off x="6265654" y="5342651"/>
                <a:ext cx="1239843" cy="310483"/>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Épidémiologie</a:t>
                </a:r>
              </a:p>
            </p:txBody>
          </p:sp>
        </p:grpSp>
        <p:grpSp>
          <p:nvGrpSpPr>
            <p:cNvPr id="132" name="Group 131">
              <a:extLst>
                <a:ext uri="{FF2B5EF4-FFF2-40B4-BE49-F238E27FC236}">
                  <a16:creationId xmlns:a16="http://schemas.microsoft.com/office/drawing/2014/main" id="{F72065C1-C3CD-4918-A4C6-96CA4B6DA16E}"/>
                </a:ext>
              </a:extLst>
            </p:cNvPr>
            <p:cNvGrpSpPr/>
            <p:nvPr/>
          </p:nvGrpSpPr>
          <p:grpSpPr>
            <a:xfrm>
              <a:off x="5076065" y="4537080"/>
              <a:ext cx="1100557" cy="496469"/>
              <a:chOff x="7694802" y="5258131"/>
              <a:chExt cx="1467408" cy="661958"/>
            </a:xfrm>
          </p:grpSpPr>
          <p:pic>
            <p:nvPicPr>
              <p:cNvPr id="147" name="Picture 146">
                <a:extLst>
                  <a:ext uri="{FF2B5EF4-FFF2-40B4-BE49-F238E27FC236}">
                    <a16:creationId xmlns:a16="http://schemas.microsoft.com/office/drawing/2014/main" id="{4C0E3468-D77B-4759-B8F3-DD916F77501C}"/>
                  </a:ext>
                </a:extLst>
              </p:cNvPr>
              <p:cNvPicPr>
                <a:picLocks noChangeAspect="1"/>
              </p:cNvPicPr>
              <p:nvPr/>
            </p:nvPicPr>
            <p:blipFill>
              <a:blip r:embed="rId8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694802" y="5258131"/>
                <a:ext cx="386549" cy="546722"/>
              </a:xfrm>
              <a:prstGeom prst="rect">
                <a:avLst/>
              </a:prstGeom>
            </p:spPr>
          </p:pic>
          <p:sp>
            <p:nvSpPr>
              <p:cNvPr id="148" name="TextBox 147">
                <a:extLst>
                  <a:ext uri="{FF2B5EF4-FFF2-40B4-BE49-F238E27FC236}">
                    <a16:creationId xmlns:a16="http://schemas.microsoft.com/office/drawing/2014/main" id="{072A6515-0FB5-4EF9-844D-670CD26ABEC5}"/>
                  </a:ext>
                </a:extLst>
              </p:cNvPr>
              <p:cNvSpPr txBox="1"/>
              <p:nvPr/>
            </p:nvSpPr>
            <p:spPr>
              <a:xfrm>
                <a:off x="7909096" y="5262102"/>
                <a:ext cx="1253114" cy="657987"/>
              </a:xfrm>
              <a:prstGeom prst="rect">
                <a:avLst/>
              </a:prstGeom>
              <a:noFill/>
            </p:spPr>
            <p:txBody>
              <a:bodyPr wrap="square" lIns="91440" tIns="45720" rIns="91440" bIns="45720" rtlCol="0" anchor="t">
                <a:spAutoFit/>
              </a:bodyPr>
              <a:lstStyle/>
              <a:p>
                <a:pPr algn="ctr" defTabSz="617220">
                  <a:defRPr/>
                </a:pPr>
                <a:r>
                  <a:rPr lang="fr" sz="1100" b="1" kern="1200" dirty="0">
                    <a:ea typeface="+mn-ea"/>
                  </a:rPr>
                  <a:t>Engagement </a:t>
                </a:r>
                <a:endParaRPr lang="fr" sz="1100" kern="1200">
                  <a:ea typeface="+mn-ea"/>
                </a:endParaRPr>
              </a:p>
              <a:p>
                <a:pPr algn="ctr" defTabSz="617220">
                  <a:defRPr/>
                </a:pPr>
                <a:r>
                  <a:rPr lang="fr" sz="1100" b="1" kern="1200" dirty="0">
                    <a:ea typeface="+mn-ea"/>
                  </a:rPr>
                  <a:t>communautaire</a:t>
                </a:r>
                <a:endParaRPr lang="fr" sz="1100" kern="1200">
                  <a:ea typeface="+mn-ea"/>
                </a:endParaRPr>
              </a:p>
              <a:p>
                <a:pPr defTabSz="617220">
                  <a:spcBef>
                    <a:spcPct val="0"/>
                  </a:spcBef>
                  <a:spcAft>
                    <a:spcPct val="0"/>
                  </a:spcAft>
                  <a:defRPr/>
                </a:pPr>
                <a:endParaRPr lang="fr" sz="1050" kern="1200" dirty="0">
                  <a:latin typeface="Myriad Web Pro" panose="020B0503030403020204" pitchFamily="34" charset="0"/>
                  <a:ea typeface="+mn-ea"/>
                  <a:cs typeface="Arial" charset="0"/>
                </a:endParaRPr>
              </a:p>
            </p:txBody>
          </p:sp>
        </p:grpSp>
        <p:grpSp>
          <p:nvGrpSpPr>
            <p:cNvPr id="134" name="Group 133">
              <a:extLst>
                <a:ext uri="{FF2B5EF4-FFF2-40B4-BE49-F238E27FC236}">
                  <a16:creationId xmlns:a16="http://schemas.microsoft.com/office/drawing/2014/main" id="{BA21BC30-273F-4D55-9C73-A932D6AC8960}"/>
                </a:ext>
              </a:extLst>
            </p:cNvPr>
            <p:cNvGrpSpPr/>
            <p:nvPr/>
          </p:nvGrpSpPr>
          <p:grpSpPr>
            <a:xfrm>
              <a:off x="7124616" y="4537082"/>
              <a:ext cx="975782" cy="476106"/>
              <a:chOff x="6057607" y="4632191"/>
              <a:chExt cx="1301041" cy="634807"/>
            </a:xfrm>
          </p:grpSpPr>
          <p:pic>
            <p:nvPicPr>
              <p:cNvPr id="145" name="Picture 144">
                <a:extLst>
                  <a:ext uri="{FF2B5EF4-FFF2-40B4-BE49-F238E27FC236}">
                    <a16:creationId xmlns:a16="http://schemas.microsoft.com/office/drawing/2014/main" id="{CA1413EA-6B8E-48D3-9576-3D56A4B21D9B}"/>
                  </a:ext>
                </a:extLst>
              </p:cNvPr>
              <p:cNvPicPr>
                <a:picLocks noChangeAspect="1"/>
              </p:cNvPicPr>
              <p:nvPr/>
            </p:nvPicPr>
            <p:blipFill>
              <a:blip r:embed="rId86" cstate="print">
                <a:extLst>
                  <a:ext uri="{28A0092B-C50C-407E-A947-70E740481C1C}">
                    <a14:useLocalDpi xmlns:a14="http://schemas.microsoft.com/office/drawing/2010/main" val="0"/>
                  </a:ext>
                </a:extLst>
              </a:blip>
              <a:stretch>
                <a:fillRect/>
              </a:stretch>
            </p:blipFill>
            <p:spPr>
              <a:xfrm>
                <a:off x="6057607" y="4632191"/>
                <a:ext cx="386549" cy="546722"/>
              </a:xfrm>
              <a:prstGeom prst="rect">
                <a:avLst/>
              </a:prstGeom>
            </p:spPr>
          </p:pic>
          <p:sp>
            <p:nvSpPr>
              <p:cNvPr id="146" name="TextBox 145">
                <a:extLst>
                  <a:ext uri="{FF2B5EF4-FFF2-40B4-BE49-F238E27FC236}">
                    <a16:creationId xmlns:a16="http://schemas.microsoft.com/office/drawing/2014/main" id="{3782227D-5F4D-461D-BD49-FDB0DC4B314B}"/>
                  </a:ext>
                </a:extLst>
              </p:cNvPr>
              <p:cNvSpPr txBox="1"/>
              <p:nvPr/>
            </p:nvSpPr>
            <p:spPr>
              <a:xfrm>
                <a:off x="6271900" y="4755511"/>
                <a:ext cx="1086748" cy="51148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Services de laboratoire</a:t>
                </a:r>
              </a:p>
            </p:txBody>
          </p:sp>
        </p:grpSp>
        <p:grpSp>
          <p:nvGrpSpPr>
            <p:cNvPr id="135" name="Group 134">
              <a:extLst>
                <a:ext uri="{FF2B5EF4-FFF2-40B4-BE49-F238E27FC236}">
                  <a16:creationId xmlns:a16="http://schemas.microsoft.com/office/drawing/2014/main" id="{127D8981-A26C-451D-A9CE-EFFD1CCA5385}"/>
                </a:ext>
              </a:extLst>
            </p:cNvPr>
            <p:cNvGrpSpPr/>
            <p:nvPr/>
          </p:nvGrpSpPr>
          <p:grpSpPr>
            <a:xfrm>
              <a:off x="2801655" y="4537081"/>
              <a:ext cx="1100559" cy="410042"/>
              <a:chOff x="7694802" y="5258130"/>
              <a:chExt cx="1467411" cy="546722"/>
            </a:xfrm>
          </p:grpSpPr>
          <p:pic>
            <p:nvPicPr>
              <p:cNvPr id="143" name="Picture 142">
                <a:extLst>
                  <a:ext uri="{FF2B5EF4-FFF2-40B4-BE49-F238E27FC236}">
                    <a16:creationId xmlns:a16="http://schemas.microsoft.com/office/drawing/2014/main" id="{BD6C895C-CEC5-40E4-9E89-1F12729F2E6C}"/>
                  </a:ext>
                </a:extLst>
              </p:cNvPr>
              <p:cNvPicPr>
                <a:picLocks noChangeAspect="1"/>
              </p:cNvPicPr>
              <p:nvPr/>
            </p:nvPicPr>
            <p:blipFill>
              <a:blip r:embed="rId8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694802" y="5258130"/>
                <a:ext cx="386549" cy="546722"/>
              </a:xfrm>
              <a:prstGeom prst="rect">
                <a:avLst/>
              </a:prstGeom>
            </p:spPr>
          </p:pic>
          <p:sp>
            <p:nvSpPr>
              <p:cNvPr id="144" name="TextBox 143">
                <a:extLst>
                  <a:ext uri="{FF2B5EF4-FFF2-40B4-BE49-F238E27FC236}">
                    <a16:creationId xmlns:a16="http://schemas.microsoft.com/office/drawing/2014/main" id="{855D24F2-9875-4AE4-B2B8-8615F363F3AA}"/>
                  </a:ext>
                </a:extLst>
              </p:cNvPr>
              <p:cNvSpPr txBox="1"/>
              <p:nvPr/>
            </p:nvSpPr>
            <p:spPr>
              <a:xfrm>
                <a:off x="7909099" y="5262103"/>
                <a:ext cx="1253114" cy="518375"/>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Prise en charge des cas</a:t>
                </a:r>
              </a:p>
            </p:txBody>
          </p:sp>
        </p:grpSp>
        <p:grpSp>
          <p:nvGrpSpPr>
            <p:cNvPr id="136" name="Group 135">
              <a:extLst>
                <a:ext uri="{FF2B5EF4-FFF2-40B4-BE49-F238E27FC236}">
                  <a16:creationId xmlns:a16="http://schemas.microsoft.com/office/drawing/2014/main" id="{7859E611-B22D-494F-BF76-5AB0A60DAB59}"/>
                </a:ext>
              </a:extLst>
            </p:cNvPr>
            <p:cNvGrpSpPr/>
            <p:nvPr/>
          </p:nvGrpSpPr>
          <p:grpSpPr>
            <a:xfrm>
              <a:off x="6084172" y="4537081"/>
              <a:ext cx="1152124" cy="410042"/>
              <a:chOff x="7765309" y="5258131"/>
              <a:chExt cx="1454810" cy="546723"/>
            </a:xfrm>
          </p:grpSpPr>
          <p:pic>
            <p:nvPicPr>
              <p:cNvPr id="141" name="Picture 140">
                <a:extLst>
                  <a:ext uri="{FF2B5EF4-FFF2-40B4-BE49-F238E27FC236}">
                    <a16:creationId xmlns:a16="http://schemas.microsoft.com/office/drawing/2014/main" id="{50F3B17B-FF00-4C47-9C76-BE6DA6CF9258}"/>
                  </a:ext>
                </a:extLst>
              </p:cNvPr>
              <p:cNvPicPr>
                <a:picLocks noChangeAspect="1"/>
              </p:cNvPicPr>
              <p:nvPr/>
            </p:nvPicPr>
            <p:blipFill rotWithShape="1">
              <a:blip r:embed="rId86" cstate="print">
                <a:duotone>
                  <a:schemeClr val="accent6">
                    <a:shade val="45000"/>
                    <a:satMod val="135000"/>
                  </a:schemeClr>
                  <a:prstClr val="white"/>
                </a:duotone>
                <a:extLst>
                  <a:ext uri="{28A0092B-C50C-407E-A947-70E740481C1C}">
                    <a14:useLocalDpi xmlns:a14="http://schemas.microsoft.com/office/drawing/2010/main" val="0"/>
                  </a:ext>
                </a:extLst>
              </a:blip>
              <a:srcRect l="18240"/>
              <a:stretch/>
            </p:blipFill>
            <p:spPr>
              <a:xfrm>
                <a:off x="7765309" y="5258131"/>
                <a:ext cx="316041" cy="546723"/>
              </a:xfrm>
              <a:prstGeom prst="rect">
                <a:avLst/>
              </a:prstGeom>
            </p:spPr>
          </p:pic>
          <p:sp>
            <p:nvSpPr>
              <p:cNvPr id="142" name="TextBox 141">
                <a:extLst>
                  <a:ext uri="{FF2B5EF4-FFF2-40B4-BE49-F238E27FC236}">
                    <a16:creationId xmlns:a16="http://schemas.microsoft.com/office/drawing/2014/main" id="{C77B11D3-EC9A-4C1A-B412-192D09142A1E}"/>
                  </a:ext>
                </a:extLst>
              </p:cNvPr>
              <p:cNvSpPr txBox="1"/>
              <p:nvPr/>
            </p:nvSpPr>
            <p:spPr>
              <a:xfrm>
                <a:off x="7966614" y="5262103"/>
                <a:ext cx="1253505" cy="518376"/>
              </a:xfrm>
              <a:prstGeom prst="rect">
                <a:avLst/>
              </a:prstGeom>
              <a:noFill/>
            </p:spPr>
            <p:txBody>
              <a:bodyPr wrap="square" lIns="109728" tIns="45720" rIns="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Communication sur les risques</a:t>
                </a:r>
              </a:p>
            </p:txBody>
          </p:sp>
        </p:grpSp>
        <p:sp>
          <p:nvSpPr>
            <p:cNvPr id="137" name="TextBox 136">
              <a:extLst>
                <a:ext uri="{FF2B5EF4-FFF2-40B4-BE49-F238E27FC236}">
                  <a16:creationId xmlns:a16="http://schemas.microsoft.com/office/drawing/2014/main" id="{0F4556F5-36CF-400E-AEFA-9A4DBE67AB28}"/>
                </a:ext>
              </a:extLst>
            </p:cNvPr>
            <p:cNvSpPr txBox="1"/>
            <p:nvPr/>
          </p:nvSpPr>
          <p:spPr>
            <a:xfrm>
              <a:off x="957369" y="4548911"/>
              <a:ext cx="1011969" cy="278379"/>
            </a:xfrm>
            <a:prstGeom prst="rect">
              <a:avLst/>
            </a:prstGeom>
            <a:noFill/>
          </p:spPr>
          <p:txBody>
            <a:bodyPr wrap="square" lIns="91440" tIns="45720" rIns="91440" bIns="45720" rtlCol="0" anchor="t">
              <a:spAutoFit/>
            </a:bodyPr>
            <a:lstStyle/>
            <a:p>
              <a:pPr defTabSz="1097280" fontAlgn="base" hangingPunct="1">
                <a:spcBef>
                  <a:spcPct val="0"/>
                </a:spcBef>
                <a:spcAft>
                  <a:spcPct val="0"/>
                </a:spcAft>
              </a:pPr>
              <a:r>
                <a:rPr lang="fr" sz="1600" kern="1200" dirty="0">
                  <a:latin typeface="Arial"/>
                  <a:ea typeface="+mn-ea"/>
                  <a:cs typeface="Arial"/>
                </a:rPr>
                <a:t>Fonctions :</a:t>
              </a:r>
            </a:p>
          </p:txBody>
        </p:sp>
        <p:grpSp>
          <p:nvGrpSpPr>
            <p:cNvPr id="138" name="Group 137">
              <a:extLst>
                <a:ext uri="{FF2B5EF4-FFF2-40B4-BE49-F238E27FC236}">
                  <a16:creationId xmlns:a16="http://schemas.microsoft.com/office/drawing/2014/main" id="{93EC1E10-9A48-45A3-B00F-62DEABE5A47A}"/>
                </a:ext>
              </a:extLst>
            </p:cNvPr>
            <p:cNvGrpSpPr/>
            <p:nvPr/>
          </p:nvGrpSpPr>
          <p:grpSpPr>
            <a:xfrm>
              <a:off x="3744717" y="4537089"/>
              <a:ext cx="1451243" cy="410043"/>
              <a:chOff x="7683897" y="4683152"/>
              <a:chExt cx="1934989" cy="546723"/>
            </a:xfrm>
          </p:grpSpPr>
          <p:pic>
            <p:nvPicPr>
              <p:cNvPr id="139" name="Picture 138">
                <a:extLst>
                  <a:ext uri="{FF2B5EF4-FFF2-40B4-BE49-F238E27FC236}">
                    <a16:creationId xmlns:a16="http://schemas.microsoft.com/office/drawing/2014/main" id="{C91AF65A-AD26-4892-BB95-7899A680A2BE}"/>
                  </a:ext>
                </a:extLst>
              </p:cNvPr>
              <p:cNvPicPr>
                <a:picLocks noChangeAspect="1"/>
              </p:cNvPicPr>
              <p:nvPr/>
            </p:nvPicPr>
            <p:blipFill>
              <a:blip r:embed="rId8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683897" y="4683152"/>
                <a:ext cx="386549" cy="546723"/>
              </a:xfrm>
              <a:prstGeom prst="rect">
                <a:avLst/>
              </a:prstGeom>
            </p:spPr>
          </p:pic>
          <p:sp>
            <p:nvSpPr>
              <p:cNvPr id="140" name="TextBox 139">
                <a:extLst>
                  <a:ext uri="{FF2B5EF4-FFF2-40B4-BE49-F238E27FC236}">
                    <a16:creationId xmlns:a16="http://schemas.microsoft.com/office/drawing/2014/main" id="{F7560571-A1BD-4E3D-9FE9-EA3EFEA46154}"/>
                  </a:ext>
                </a:extLst>
              </p:cNvPr>
              <p:cNvSpPr txBox="1"/>
              <p:nvPr/>
            </p:nvSpPr>
            <p:spPr>
              <a:xfrm>
                <a:off x="7898191" y="4687124"/>
                <a:ext cx="1720695" cy="51148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Prévention e contrôle de l’infection</a:t>
                </a:r>
              </a:p>
            </p:txBody>
          </p:sp>
        </p:grpSp>
      </p:grpSp>
      <p:pic>
        <p:nvPicPr>
          <p:cNvPr id="10" name="Picture 9" descr="A picture containing text, clipart&#10;&#10;Description automatically generated">
            <a:extLst>
              <a:ext uri="{FF2B5EF4-FFF2-40B4-BE49-F238E27FC236}">
                <a16:creationId xmlns:a16="http://schemas.microsoft.com/office/drawing/2014/main" id="{693AF68B-1EB2-45A7-88A5-34BAD5525679}"/>
              </a:ext>
            </a:extLst>
          </p:cNvPr>
          <p:cNvPicPr>
            <a:picLocks noChangeAspect="1"/>
          </p:cNvPicPr>
          <p:nvPr>
            <p:custDataLst>
              <p:tags r:id="rId58"/>
            </p:custDataLst>
          </p:nvPr>
        </p:nvPicPr>
        <p:blipFill>
          <a:blip r:embed="rId87"/>
          <a:stretch>
            <a:fillRect/>
          </a:stretch>
        </p:blipFill>
        <p:spPr>
          <a:xfrm>
            <a:off x="7749419" y="6147366"/>
            <a:ext cx="190278" cy="481167"/>
          </a:xfrm>
          <a:prstGeom prst="rect">
            <a:avLst/>
          </a:prstGeom>
        </p:spPr>
      </p:pic>
      <p:pic>
        <p:nvPicPr>
          <p:cNvPr id="11" name="Graphic 88" descr="Man">
            <a:extLst>
              <a:ext uri="{FF2B5EF4-FFF2-40B4-BE49-F238E27FC236}">
                <a16:creationId xmlns:a16="http://schemas.microsoft.com/office/drawing/2014/main" id="{362092A0-E3C1-48E5-AF69-B61AFE3D7869}"/>
              </a:ext>
            </a:extLst>
          </p:cNvPr>
          <p:cNvPicPr>
            <a:picLocks noChangeAspect="1"/>
          </p:cNvPicPr>
          <p:nvPr>
            <p:custDataLst>
              <p:tags r:id="rId59"/>
            </p:custDataLst>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9956468" y="6104350"/>
            <a:ext cx="559613" cy="559613"/>
          </a:xfrm>
          <a:prstGeom prst="rect">
            <a:avLst/>
          </a:prstGeom>
        </p:spPr>
      </p:pic>
      <p:sp>
        <p:nvSpPr>
          <p:cNvPr id="12" name="TextBox 81">
            <a:extLst>
              <a:ext uri="{FF2B5EF4-FFF2-40B4-BE49-F238E27FC236}">
                <a16:creationId xmlns:a16="http://schemas.microsoft.com/office/drawing/2014/main" id="{4BEE8835-79E6-42E3-87DB-F7EBE4327EBA}"/>
              </a:ext>
            </a:extLst>
          </p:cNvPr>
          <p:cNvSpPr txBox="1"/>
          <p:nvPr>
            <p:custDataLst>
              <p:tags r:id="rId60"/>
            </p:custDataLst>
          </p:nvPr>
        </p:nvSpPr>
        <p:spPr>
          <a:xfrm>
            <a:off x="10225664" y="6152370"/>
            <a:ext cx="1046150" cy="461665"/>
          </a:xfrm>
          <a:prstGeom prst="rect">
            <a:avLst/>
          </a:prstGeom>
          <a:noFill/>
        </p:spPr>
        <p:txBody>
          <a:bodyPr wrap="square" lIns="91440" tIns="45720" rIns="91440" bIns="45720" rtlCol="0" anchor="t">
            <a:spAutoFit/>
          </a:bodyPr>
          <a:lstStyle/>
          <a:p>
            <a:pPr algn="ctr" defTabSz="617220" hangingPunct="1">
              <a:defRPr/>
            </a:pPr>
            <a:r>
              <a:rPr lang="fr" sz="1200" kern="1200">
                <a:solidFill>
                  <a:prstClr val="black"/>
                </a:solidFill>
                <a:latin typeface="Myriad Web Pro"/>
                <a:ea typeface="+mn-ea"/>
                <a:cs typeface="Arial"/>
              </a:rPr>
              <a:t>Spécialiste</a:t>
            </a:r>
            <a:endParaRPr lang="fr-FR" sz="1200" kern="1200" dirty="0">
              <a:solidFill>
                <a:prstClr val="black"/>
              </a:solidFill>
              <a:latin typeface="Myriad Web Pro"/>
              <a:ea typeface="+mn-ea"/>
              <a:cs typeface="Arial"/>
            </a:endParaRPr>
          </a:p>
          <a:p>
            <a:pPr algn="ctr" defTabSz="617220" hangingPunct="1">
              <a:defRPr/>
            </a:pPr>
            <a:r>
              <a:rPr lang="fr" sz="1200" kern="1200">
                <a:solidFill>
                  <a:prstClr val="black"/>
                </a:solidFill>
                <a:latin typeface="Myriad Web Pro"/>
                <a:ea typeface="+mn-ea"/>
                <a:cs typeface="Arial"/>
              </a:rPr>
              <a:t> EAH</a:t>
            </a:r>
          </a:p>
        </p:txBody>
      </p:sp>
      <p:pic>
        <p:nvPicPr>
          <p:cNvPr id="106" name="Graphic 88" descr="Man">
            <a:extLst>
              <a:ext uri="{FF2B5EF4-FFF2-40B4-BE49-F238E27FC236}">
                <a16:creationId xmlns:a16="http://schemas.microsoft.com/office/drawing/2014/main" id="{5B42A5E7-23F8-4131-9262-E907383FA1A1}"/>
              </a:ext>
            </a:extLst>
          </p:cNvPr>
          <p:cNvPicPr>
            <a:picLocks noChangeAspect="1"/>
          </p:cNvPicPr>
          <p:nvPr>
            <p:custDataLst>
              <p:tags r:id="rId61"/>
            </p:custDataLst>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10333003" y="1787746"/>
            <a:ext cx="559613" cy="559613"/>
          </a:xfrm>
          <a:prstGeom prst="rect">
            <a:avLst/>
          </a:prstGeom>
        </p:spPr>
      </p:pic>
      <p:pic>
        <p:nvPicPr>
          <p:cNvPr id="107" name="Graphic 88" descr="Man">
            <a:extLst>
              <a:ext uri="{FF2B5EF4-FFF2-40B4-BE49-F238E27FC236}">
                <a16:creationId xmlns:a16="http://schemas.microsoft.com/office/drawing/2014/main" id="{5B42A5E7-23F8-4131-9262-E907383FA1A1}"/>
              </a:ext>
            </a:extLst>
          </p:cNvPr>
          <p:cNvPicPr>
            <a:picLocks noChangeAspect="1"/>
          </p:cNvPicPr>
          <p:nvPr>
            <p:custDataLst>
              <p:tags r:id="rId62"/>
            </p:custDataLst>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2006083" y="4332105"/>
            <a:ext cx="559613" cy="559613"/>
          </a:xfrm>
          <a:prstGeom prst="rect">
            <a:avLst/>
          </a:prstGeom>
        </p:spPr>
      </p:pic>
    </p:spTree>
    <p:extLst>
      <p:ext uri="{BB962C8B-B14F-4D97-AF65-F5344CB8AC3E}">
        <p14:creationId xmlns:p14="http://schemas.microsoft.com/office/powerpoint/2010/main" val="143906651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Google Shape;308;p8"/>
          <p:cNvSpPr txBox="1">
            <a:spLocks noGrp="1"/>
          </p:cNvSpPr>
          <p:nvPr>
            <p:ph type="body" idx="1"/>
          </p:nvPr>
        </p:nvSpPr>
        <p:spPr>
          <a:xfrm>
            <a:off x="4729165" y="1489472"/>
            <a:ext cx="5568059" cy="4160045"/>
          </a:xfrm>
          <a:prstGeom prst="rect">
            <a:avLst/>
          </a:prstGeom>
        </p:spPr>
        <p:txBody>
          <a:bodyPr lIns="0" tIns="0" rIns="0" bIns="0" anchor="ctr">
            <a:normAutofit fontScale="92500"/>
          </a:bodyPr>
          <a:lstStyle/>
          <a:p>
            <a:pPr marL="0" indent="0" algn="just">
              <a:buNone/>
              <a:defRPr>
                <a:solidFill>
                  <a:srgbClr val="FF0000"/>
                </a:solidFill>
              </a:defRPr>
            </a:pPr>
            <a:r>
              <a:rPr lang="fr" dirty="0">
                <a:solidFill>
                  <a:srgbClr val="C00000"/>
                </a:solidFill>
                <a:latin typeface="Calibri"/>
                <a:cs typeface="Calibri"/>
              </a:rPr>
              <a:t>Veillez à prendre connaissance du contenu de cette présentation afin de décider si vous devez ou non l’utiliser dans son intégralité, selon votre contexte, les besoins d’apprentissage ciblés dans ce domaine spécifique, et le temps alloué à la présentation. </a:t>
            </a:r>
          </a:p>
          <a:p>
            <a:pPr marL="0" indent="0" algn="ctr">
              <a:lnSpc>
                <a:spcPct val="100000"/>
              </a:lnSpc>
              <a:spcBef>
                <a:spcPct val="20000"/>
              </a:spcBef>
              <a:spcAft>
                <a:spcPct val="0"/>
              </a:spcAft>
              <a:buNone/>
              <a:defRPr>
                <a:solidFill>
                  <a:srgbClr val="FF0000"/>
                </a:solidFill>
              </a:defRPr>
            </a:pPr>
            <a:endParaRPr lang="en-US" dirty="0">
              <a:solidFill>
                <a:srgbClr val="FF0000"/>
              </a:solidFill>
              <a:latin typeface="Arial"/>
              <a:cs typeface="Arial"/>
            </a:endParaRPr>
          </a:p>
          <a:p>
            <a:pPr marL="0" indent="0" algn="just">
              <a:buNone/>
              <a:defRPr>
                <a:solidFill>
                  <a:srgbClr val="FF0000"/>
                </a:solidFill>
              </a:defRPr>
            </a:pPr>
            <a:r>
              <a:rPr lang="fr" dirty="0">
                <a:solidFill>
                  <a:srgbClr val="C00000"/>
                </a:solidFill>
                <a:latin typeface="Calibri"/>
                <a:cs typeface="Calibri"/>
              </a:rPr>
              <a:t>Cette présentation peut inclure des diapositives supplémentaires contenant des remarques à l’intention des facilitateurs : vous pourrez compléter et/ou personnaliser le contenu de ces diapositives en utilisant des informations adaptées à votre pays.</a:t>
            </a:r>
            <a:endParaRPr lang="fr" dirty="0">
              <a:latin typeface="Calibri"/>
              <a:cs typeface="Calibri"/>
            </a:endParaRPr>
          </a:p>
        </p:txBody>
      </p:sp>
      <p:sp>
        <p:nvSpPr>
          <p:cNvPr id="313" name="TextBox 4"/>
          <p:cNvSpPr txBox="1"/>
          <p:nvPr/>
        </p:nvSpPr>
        <p:spPr>
          <a:xfrm>
            <a:off x="341443" y="412254"/>
            <a:ext cx="323756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Notes </a:t>
            </a:r>
            <a:r>
              <a:rPr lang="fr-FR" b="1" dirty="0"/>
              <a:t>aux</a:t>
            </a:r>
            <a:r>
              <a:rPr b="1" dirty="0"/>
              <a:t> </a:t>
            </a:r>
            <a:r>
              <a:rPr lang="fr-FR" b="1" dirty="0"/>
              <a:t>facilitateurs </a:t>
            </a:r>
            <a:endParaRPr b="1" dirty="0"/>
          </a:p>
        </p:txBody>
      </p:sp>
      <p:sp>
        <p:nvSpPr>
          <p:cNvPr id="314" name="Rounded Rectangle 6"/>
          <p:cNvSpPr/>
          <p:nvPr/>
        </p:nvSpPr>
        <p:spPr>
          <a:xfrm flipV="1">
            <a:off x="477841" y="1493415"/>
            <a:ext cx="1482384" cy="83343"/>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dirty="0"/>
          </a:p>
        </p:txBody>
      </p:sp>
    </p:spTree>
    <p:extLst>
      <p:ext uri="{BB962C8B-B14F-4D97-AF65-F5344CB8AC3E}">
        <p14:creationId xmlns:p14="http://schemas.microsoft.com/office/powerpoint/2010/main" val="7392771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8FC5D-B1CD-4C34-9394-F075A2EF9798}"/>
              </a:ext>
            </a:extLst>
          </p:cNvPr>
          <p:cNvSpPr/>
          <p:nvPr>
            <p:custDataLst>
              <p:tags r:id="rId1"/>
            </p:custDataLst>
          </p:nvPr>
        </p:nvSpPr>
        <p:spPr>
          <a:xfrm>
            <a:off x="8496918" y="3479195"/>
            <a:ext cx="2493368" cy="157918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pic>
        <p:nvPicPr>
          <p:cNvPr id="130" name="Graphic 129" descr="Man">
            <a:extLst>
              <a:ext uri="{FF2B5EF4-FFF2-40B4-BE49-F238E27FC236}">
                <a16:creationId xmlns:a16="http://schemas.microsoft.com/office/drawing/2014/main" id="{CEA8E61A-CAE5-417D-9E78-D23DEBA8B2C7}"/>
              </a:ext>
            </a:extLst>
          </p:cNvPr>
          <p:cNvPicPr>
            <a:picLocks noChangeAspect="1"/>
          </p:cNvPicPr>
          <p:nvPr>
            <p:custDataLst>
              <p:tags r:id="rId2"/>
            </p:custDataLst>
          </p:nvPr>
        </p:nvPicPr>
        <p:blipFill>
          <a:blip r:embed="rId78" cstate="print">
            <a:extLst>
              <a:ext uri="{28A0092B-C50C-407E-A947-70E740481C1C}">
                <a14:useLocalDpi xmlns:a14="http://schemas.microsoft.com/office/drawing/2010/main" val="0"/>
              </a:ext>
              <a:ext uri="{96DAC541-7B7A-43D3-8B79-37D633B846F1}">
                <asvg:svgBlip xmlns:asvg="http://schemas.microsoft.com/office/drawing/2016/SVG/main" r:embed="rId79"/>
              </a:ext>
            </a:extLst>
          </a:blip>
          <a:stretch>
            <a:fillRect/>
          </a:stretch>
        </p:blipFill>
        <p:spPr>
          <a:xfrm>
            <a:off x="5276658" y="3656937"/>
            <a:ext cx="559613" cy="559613"/>
          </a:xfrm>
          <a:prstGeom prst="rect">
            <a:avLst/>
          </a:prstGeom>
        </p:spPr>
      </p:pic>
      <p:pic>
        <p:nvPicPr>
          <p:cNvPr id="129" name="Graphic 128" descr="Man">
            <a:extLst>
              <a:ext uri="{FF2B5EF4-FFF2-40B4-BE49-F238E27FC236}">
                <a16:creationId xmlns:a16="http://schemas.microsoft.com/office/drawing/2014/main" id="{23F8B01D-8FEB-4F22-9C7B-118DED17031D}"/>
              </a:ext>
            </a:extLst>
          </p:cNvPr>
          <p:cNvPicPr>
            <a:picLocks noChangeAspect="1"/>
          </p:cNvPicPr>
          <p:nvPr>
            <p:custDataLst>
              <p:tags r:id="rId3"/>
            </p:custDataLst>
          </p:nvPr>
        </p:nvPicPr>
        <p:blipFill>
          <a:blip r:embed="rId80" cstate="print">
            <a:extLst>
              <a:ext uri="{28A0092B-C50C-407E-A947-70E740481C1C}">
                <a14:useLocalDpi xmlns:a14="http://schemas.microsoft.com/office/drawing/2010/main" val="0"/>
              </a:ext>
              <a:ext uri="{96DAC541-7B7A-43D3-8B79-37D633B846F1}">
                <asvg:svgBlip xmlns:asvg="http://schemas.microsoft.com/office/drawing/2016/SVG/main" r:embed="rId81"/>
              </a:ext>
            </a:extLst>
          </a:blip>
          <a:stretch>
            <a:fillRect/>
          </a:stretch>
        </p:blipFill>
        <p:spPr>
          <a:xfrm>
            <a:off x="3868537" y="3657073"/>
            <a:ext cx="559613" cy="559613"/>
          </a:xfrm>
          <a:prstGeom prst="rect">
            <a:avLst/>
          </a:prstGeom>
        </p:spPr>
      </p:pic>
      <p:sp>
        <p:nvSpPr>
          <p:cNvPr id="8" name="TextBox 7"/>
          <p:cNvSpPr txBox="1"/>
          <p:nvPr>
            <p:custDataLst>
              <p:tags r:id="rId4"/>
            </p:custDataLst>
          </p:nvPr>
        </p:nvSpPr>
        <p:spPr>
          <a:xfrm>
            <a:off x="2395149" y="1393921"/>
            <a:ext cx="1290659"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Épidémiologie</a:t>
            </a:r>
          </a:p>
        </p:txBody>
      </p:sp>
      <p:sp>
        <p:nvSpPr>
          <p:cNvPr id="18" name="TextBox 17"/>
          <p:cNvSpPr txBox="1"/>
          <p:nvPr>
            <p:custDataLst>
              <p:tags r:id="rId5"/>
            </p:custDataLst>
          </p:nvPr>
        </p:nvSpPr>
        <p:spPr>
          <a:xfrm>
            <a:off x="3763412" y="1400029"/>
            <a:ext cx="1819952"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Prise en charge des cas</a:t>
            </a:r>
          </a:p>
        </p:txBody>
      </p:sp>
      <p:sp>
        <p:nvSpPr>
          <p:cNvPr id="33" name="TextBox 32"/>
          <p:cNvSpPr txBox="1"/>
          <p:nvPr>
            <p:custDataLst>
              <p:tags r:id="rId6"/>
            </p:custDataLst>
          </p:nvPr>
        </p:nvSpPr>
        <p:spPr>
          <a:xfrm>
            <a:off x="0" y="1716205"/>
            <a:ext cx="2104007" cy="757130"/>
          </a:xfrm>
          <a:prstGeom prst="rect">
            <a:avLst/>
          </a:prstGeom>
          <a:noFill/>
        </p:spPr>
        <p:txBody>
          <a:bodyPr wrap="square" rtlCol="0">
            <a:spAutoFit/>
          </a:bodyPr>
          <a:lstStyle/>
          <a:p>
            <a:pPr defTabSz="1097280" fontAlgn="base" hangingPunct="1">
              <a:spcBef>
                <a:spcPct val="0"/>
              </a:spcBef>
              <a:spcAft>
                <a:spcPct val="0"/>
              </a:spcAft>
            </a:pPr>
            <a:r>
              <a:rPr lang="fr" sz="1440" b="1" kern="1200">
                <a:solidFill>
                  <a:prstClr val="black"/>
                </a:solidFill>
                <a:ea typeface="+mn-ea"/>
                <a:cs typeface="Arial" charset="0"/>
              </a:rPr>
              <a:t>Équipes d’intervention locales actuelles et fonctions demandées à tire d’appui</a:t>
            </a:r>
          </a:p>
        </p:txBody>
      </p:sp>
      <p:sp>
        <p:nvSpPr>
          <p:cNvPr id="34" name="Title 33"/>
          <p:cNvSpPr>
            <a:spLocks noGrp="1"/>
          </p:cNvSpPr>
          <p:nvPr>
            <p:ph type="title" idx="4294967295"/>
            <p:custDataLst>
              <p:tags r:id="rId7"/>
            </p:custDataLst>
          </p:nvPr>
        </p:nvSpPr>
        <p:spPr>
          <a:xfrm>
            <a:off x="73334" y="6271"/>
            <a:ext cx="5750086" cy="729164"/>
          </a:xfrm>
          <a:prstGeom prst="rect">
            <a:avLst/>
          </a:prstGeom>
        </p:spPr>
        <p:txBody>
          <a:bodyPr rtlCol="0"/>
          <a:lstStyle/>
          <a:p>
            <a:pPr algn="l" rtl="0"/>
            <a:r>
              <a:rPr lang="fr" sz="3200" b="1" dirty="0">
                <a:solidFill>
                  <a:schemeClr val="bg1"/>
                </a:solidFill>
              </a:rPr>
              <a:t>Réponses possibles</a:t>
            </a:r>
          </a:p>
        </p:txBody>
      </p:sp>
      <p:sp>
        <p:nvSpPr>
          <p:cNvPr id="2" name="Slide Number Placeholder 1">
            <a:extLst>
              <a:ext uri="{FF2B5EF4-FFF2-40B4-BE49-F238E27FC236}">
                <a16:creationId xmlns:a16="http://schemas.microsoft.com/office/drawing/2014/main" id="{A67E03AF-E2F9-48FC-8B39-DB82A3270160}"/>
              </a:ext>
            </a:extLst>
          </p:cNvPr>
          <p:cNvSpPr>
            <a:spLocks noGrp="1"/>
          </p:cNvSpPr>
          <p:nvPr>
            <p:ph type="sldNum" sz="quarter" idx="4294967295"/>
            <p:custDataLst>
              <p:tags r:id="rId8"/>
            </p:custDataLst>
          </p:nvPr>
        </p:nvSpPr>
        <p:spPr>
          <a:xfrm>
            <a:off x="8899525" y="7627938"/>
            <a:ext cx="3292475" cy="438150"/>
          </a:xfrm>
          <a:prstGeom prst="rect">
            <a:avLst/>
          </a:prstGeom>
        </p:spPr>
        <p:txBody>
          <a:bodyPr vert="horz" wrap="square" lIns="109728" tIns="54864" rIns="109728" bIns="54864" numCol="1" rtlCol="0" anchor="ctr" anchorCtr="0" compatLnSpc="1">
            <a:prstTxWarp prst="textNoShape">
              <a:avLst/>
            </a:prstTxWarp>
          </a:bodyPr>
          <a:lstStyle>
            <a:defPPr>
              <a:defRPr lang="en-US"/>
            </a:defPPr>
            <a:lvl1pPr marL="0" algn="r" defTabSz="1097280" rtl="0" eaLnBrk="1" latinLnBrk="0" hangingPunct="1">
              <a:defRPr sz="144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fontAlgn="base">
              <a:spcBef>
                <a:spcPct val="0"/>
              </a:spcBef>
              <a:spcAft>
                <a:spcPct val="0"/>
              </a:spcAft>
            </a:pPr>
            <a:fld id="{F91D74CB-846F-40AA-BE78-164A844F149B}" type="slidenum">
              <a:rPr lang="en-US">
                <a:solidFill>
                  <a:prstClr val="black">
                    <a:tint val="75000"/>
                  </a:prstClr>
                </a:solidFill>
              </a:rPr>
              <a:pPr fontAlgn="base">
                <a:spcBef>
                  <a:spcPct val="0"/>
                </a:spcBef>
                <a:spcAft>
                  <a:spcPct val="0"/>
                </a:spcAft>
              </a:pPr>
              <a:t>20</a:t>
            </a:fld>
            <a:endParaRPr lang="en-US" dirty="0">
              <a:solidFill>
                <a:prstClr val="black">
                  <a:tint val="75000"/>
                </a:prstClr>
              </a:solidFill>
            </a:endParaRPr>
          </a:p>
        </p:txBody>
      </p:sp>
      <p:sp>
        <p:nvSpPr>
          <p:cNvPr id="15" name="Rectangle 14">
            <a:extLst>
              <a:ext uri="{FF2B5EF4-FFF2-40B4-BE49-F238E27FC236}">
                <a16:creationId xmlns:a16="http://schemas.microsoft.com/office/drawing/2014/main" id="{AA6E1108-7189-4DE4-AFBA-36E086759A30}"/>
              </a:ext>
            </a:extLst>
          </p:cNvPr>
          <p:cNvSpPr/>
          <p:nvPr>
            <p:custDataLst>
              <p:tags r:id="rId9"/>
            </p:custDataLst>
          </p:nvPr>
        </p:nvSpPr>
        <p:spPr>
          <a:xfrm>
            <a:off x="2073047" y="1702723"/>
            <a:ext cx="9375606" cy="770207"/>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pic>
        <p:nvPicPr>
          <p:cNvPr id="73" name="Graphic 72" descr="Man">
            <a:extLst>
              <a:ext uri="{FF2B5EF4-FFF2-40B4-BE49-F238E27FC236}">
                <a16:creationId xmlns:a16="http://schemas.microsoft.com/office/drawing/2014/main" id="{008E7A3B-159F-42B3-90D7-B86EB2A5780D}"/>
              </a:ext>
            </a:extLst>
          </p:cNvPr>
          <p:cNvPicPr>
            <a:picLocks noChangeAspect="1"/>
          </p:cNvPicPr>
          <p:nvPr>
            <p:custDataLst>
              <p:tags r:id="rId10"/>
            </p:custDataLst>
          </p:nvPr>
        </p:nvPicPr>
        <p:blipFill>
          <a:blip r:embed="rId78" cstate="print">
            <a:extLst>
              <a:ext uri="{28A0092B-C50C-407E-A947-70E740481C1C}">
                <a14:useLocalDpi xmlns:a14="http://schemas.microsoft.com/office/drawing/2010/main" val="0"/>
              </a:ext>
              <a:ext uri="{96DAC541-7B7A-43D3-8B79-37D633B846F1}">
                <asvg:svgBlip xmlns:asvg="http://schemas.microsoft.com/office/drawing/2016/SVG/main" r:embed="rId79"/>
              </a:ext>
            </a:extLst>
          </a:blip>
          <a:stretch>
            <a:fillRect/>
          </a:stretch>
        </p:blipFill>
        <p:spPr>
          <a:xfrm>
            <a:off x="5512930" y="1807494"/>
            <a:ext cx="559613" cy="559613"/>
          </a:xfrm>
          <a:prstGeom prst="rect">
            <a:avLst/>
          </a:prstGeom>
        </p:spPr>
      </p:pic>
      <p:pic>
        <p:nvPicPr>
          <p:cNvPr id="74" name="Graphic 73" descr="Man">
            <a:extLst>
              <a:ext uri="{FF2B5EF4-FFF2-40B4-BE49-F238E27FC236}">
                <a16:creationId xmlns:a16="http://schemas.microsoft.com/office/drawing/2014/main" id="{018EC9C4-DCB6-4C0C-95E6-90033B92B631}"/>
              </a:ext>
            </a:extLst>
          </p:cNvPr>
          <p:cNvPicPr>
            <a:picLocks noChangeAspect="1"/>
          </p:cNvPicPr>
          <p:nvPr>
            <p:custDataLst>
              <p:tags r:id="rId11"/>
            </p:custDataLst>
          </p:nvPr>
        </p:nvPicPr>
        <p:blipFill>
          <a:blip r:embed="rId78" cstate="print">
            <a:extLst>
              <a:ext uri="{28A0092B-C50C-407E-A947-70E740481C1C}">
                <a14:useLocalDpi xmlns:a14="http://schemas.microsoft.com/office/drawing/2010/main" val="0"/>
              </a:ext>
              <a:ext uri="{96DAC541-7B7A-43D3-8B79-37D633B846F1}">
                <asvg:svgBlip xmlns:asvg="http://schemas.microsoft.com/office/drawing/2016/SVG/main" r:embed="rId79"/>
              </a:ext>
            </a:extLst>
          </a:blip>
          <a:stretch>
            <a:fillRect/>
          </a:stretch>
        </p:blipFill>
        <p:spPr>
          <a:xfrm>
            <a:off x="4334904" y="3652257"/>
            <a:ext cx="559613" cy="559613"/>
          </a:xfrm>
          <a:prstGeom prst="rect">
            <a:avLst/>
          </a:prstGeom>
        </p:spPr>
      </p:pic>
      <p:pic>
        <p:nvPicPr>
          <p:cNvPr id="76" name="Graphic 75" descr="Man">
            <a:extLst>
              <a:ext uri="{FF2B5EF4-FFF2-40B4-BE49-F238E27FC236}">
                <a16:creationId xmlns:a16="http://schemas.microsoft.com/office/drawing/2014/main" id="{525FB88F-2823-49DD-9373-07A9A9225DE2}"/>
              </a:ext>
            </a:extLst>
          </p:cNvPr>
          <p:cNvPicPr>
            <a:picLocks noChangeAspect="1"/>
          </p:cNvPicPr>
          <p:nvPr>
            <p:custDataLst>
              <p:tags r:id="rId12"/>
            </p:custDataLst>
          </p:nvPr>
        </p:nvPicPr>
        <p:blipFill>
          <a:blip r:embed="rId80" cstate="print">
            <a:extLst>
              <a:ext uri="{28A0092B-C50C-407E-A947-70E740481C1C}">
                <a14:useLocalDpi xmlns:a14="http://schemas.microsoft.com/office/drawing/2010/main" val="0"/>
              </a:ext>
              <a:ext uri="{96DAC541-7B7A-43D3-8B79-37D633B846F1}">
                <asvg:svgBlip xmlns:asvg="http://schemas.microsoft.com/office/drawing/2016/SVG/main" r:embed="rId81"/>
              </a:ext>
            </a:extLst>
          </a:blip>
          <a:stretch>
            <a:fillRect/>
          </a:stretch>
        </p:blipFill>
        <p:spPr>
          <a:xfrm>
            <a:off x="3763412" y="1808020"/>
            <a:ext cx="559613" cy="559613"/>
          </a:xfrm>
          <a:prstGeom prst="rect">
            <a:avLst/>
          </a:prstGeom>
        </p:spPr>
      </p:pic>
      <p:pic>
        <p:nvPicPr>
          <p:cNvPr id="77" name="Graphic 76" descr="Man">
            <a:extLst>
              <a:ext uri="{FF2B5EF4-FFF2-40B4-BE49-F238E27FC236}">
                <a16:creationId xmlns:a16="http://schemas.microsoft.com/office/drawing/2014/main" id="{089409A9-D76F-4FA7-BF18-554D0C192D02}"/>
              </a:ext>
            </a:extLst>
          </p:cNvPr>
          <p:cNvPicPr>
            <a:picLocks noChangeAspect="1"/>
          </p:cNvPicPr>
          <p:nvPr>
            <p:custDataLst>
              <p:tags r:id="rId13"/>
            </p:custDataLst>
          </p:nvPr>
        </p:nvPicPr>
        <p:blipFill>
          <a:blip r:embed="rId80" cstate="print">
            <a:extLst>
              <a:ext uri="{28A0092B-C50C-407E-A947-70E740481C1C}">
                <a14:useLocalDpi xmlns:a14="http://schemas.microsoft.com/office/drawing/2010/main" val="0"/>
              </a:ext>
              <a:ext uri="{96DAC541-7B7A-43D3-8B79-37D633B846F1}">
                <asvg:svgBlip xmlns:asvg="http://schemas.microsoft.com/office/drawing/2016/SVG/main" r:embed="rId81"/>
              </a:ext>
            </a:extLst>
          </a:blip>
          <a:stretch>
            <a:fillRect/>
          </a:stretch>
        </p:blipFill>
        <p:spPr>
          <a:xfrm>
            <a:off x="4200792" y="1808020"/>
            <a:ext cx="559613" cy="559613"/>
          </a:xfrm>
          <a:prstGeom prst="rect">
            <a:avLst/>
          </a:prstGeom>
        </p:spPr>
      </p:pic>
      <p:pic>
        <p:nvPicPr>
          <p:cNvPr id="78" name="Graphic 77" descr="Man">
            <a:extLst>
              <a:ext uri="{FF2B5EF4-FFF2-40B4-BE49-F238E27FC236}">
                <a16:creationId xmlns:a16="http://schemas.microsoft.com/office/drawing/2014/main" id="{BEE2EBA0-AC99-46EC-ABEB-9011DEC18EC2}"/>
              </a:ext>
            </a:extLst>
          </p:cNvPr>
          <p:cNvPicPr>
            <a:picLocks noChangeAspect="1"/>
          </p:cNvPicPr>
          <p:nvPr>
            <p:custDataLst>
              <p:tags r:id="rId14"/>
            </p:custDataLst>
          </p:nvPr>
        </p:nvPicPr>
        <p:blipFill>
          <a:blip r:embed="rId80" cstate="print">
            <a:extLst>
              <a:ext uri="{28A0092B-C50C-407E-A947-70E740481C1C}">
                <a14:useLocalDpi xmlns:a14="http://schemas.microsoft.com/office/drawing/2010/main" val="0"/>
              </a:ext>
              <a:ext uri="{96DAC541-7B7A-43D3-8B79-37D633B846F1}">
                <asvg:svgBlip xmlns:asvg="http://schemas.microsoft.com/office/drawing/2016/SVG/main" r:embed="rId81"/>
              </a:ext>
            </a:extLst>
          </a:blip>
          <a:stretch>
            <a:fillRect/>
          </a:stretch>
        </p:blipFill>
        <p:spPr>
          <a:xfrm>
            <a:off x="4638171" y="1808020"/>
            <a:ext cx="559613" cy="559613"/>
          </a:xfrm>
          <a:prstGeom prst="rect">
            <a:avLst/>
          </a:prstGeom>
        </p:spPr>
      </p:pic>
      <p:pic>
        <p:nvPicPr>
          <p:cNvPr id="79" name="Graphic 78" descr="Man">
            <a:extLst>
              <a:ext uri="{FF2B5EF4-FFF2-40B4-BE49-F238E27FC236}">
                <a16:creationId xmlns:a16="http://schemas.microsoft.com/office/drawing/2014/main" id="{91CAF104-A6BE-4DE5-ADCA-80A0BDC687EC}"/>
              </a:ext>
            </a:extLst>
          </p:cNvPr>
          <p:cNvPicPr>
            <a:picLocks noChangeAspect="1"/>
          </p:cNvPicPr>
          <p:nvPr>
            <p:custDataLst>
              <p:tags r:id="rId15"/>
            </p:custDataLst>
          </p:nvPr>
        </p:nvPicPr>
        <p:blipFill>
          <a:blip r:embed="rId80" cstate="print">
            <a:extLst>
              <a:ext uri="{28A0092B-C50C-407E-A947-70E740481C1C}">
                <a14:useLocalDpi xmlns:a14="http://schemas.microsoft.com/office/drawing/2010/main" val="0"/>
              </a:ext>
              <a:ext uri="{96DAC541-7B7A-43D3-8B79-37D633B846F1}">
                <asvg:svgBlip xmlns:asvg="http://schemas.microsoft.com/office/drawing/2016/SVG/main" r:embed="rId81"/>
              </a:ext>
            </a:extLst>
          </a:blip>
          <a:stretch>
            <a:fillRect/>
          </a:stretch>
        </p:blipFill>
        <p:spPr>
          <a:xfrm>
            <a:off x="5075551" y="1808020"/>
            <a:ext cx="559613" cy="559613"/>
          </a:xfrm>
          <a:prstGeom prst="rect">
            <a:avLst/>
          </a:prstGeom>
        </p:spPr>
      </p:pic>
      <p:pic>
        <p:nvPicPr>
          <p:cNvPr id="80" name="Graphic 79" descr="Man">
            <a:extLst>
              <a:ext uri="{FF2B5EF4-FFF2-40B4-BE49-F238E27FC236}">
                <a16:creationId xmlns:a16="http://schemas.microsoft.com/office/drawing/2014/main" id="{B5C703AB-C206-494B-AFE9-A5D82032B001}"/>
              </a:ext>
            </a:extLst>
          </p:cNvPr>
          <p:cNvPicPr>
            <a:picLocks noChangeAspect="1"/>
          </p:cNvPicPr>
          <p:nvPr>
            <p:custDataLst>
              <p:tags r:id="rId16"/>
            </p:custDataLst>
          </p:nvPr>
        </p:nvPicPr>
        <p:blipFill>
          <a:blip r:embed="rId82" cstate="print">
            <a:extLst>
              <a:ext uri="{28A0092B-C50C-407E-A947-70E740481C1C}">
                <a14:useLocalDpi xmlns:a14="http://schemas.microsoft.com/office/drawing/2010/main" val="0"/>
              </a:ext>
              <a:ext uri="{96DAC541-7B7A-43D3-8B79-37D633B846F1}">
                <asvg:svgBlip xmlns:asvg="http://schemas.microsoft.com/office/drawing/2016/SVG/main" r:embed="rId83"/>
              </a:ext>
            </a:extLst>
          </a:blip>
          <a:stretch>
            <a:fillRect/>
          </a:stretch>
        </p:blipFill>
        <p:spPr>
          <a:xfrm>
            <a:off x="2451273" y="1808020"/>
            <a:ext cx="559613" cy="559613"/>
          </a:xfrm>
          <a:prstGeom prst="rect">
            <a:avLst/>
          </a:prstGeom>
        </p:spPr>
      </p:pic>
      <p:pic>
        <p:nvPicPr>
          <p:cNvPr id="81" name="Graphic 80" descr="Man">
            <a:extLst>
              <a:ext uri="{FF2B5EF4-FFF2-40B4-BE49-F238E27FC236}">
                <a16:creationId xmlns:a16="http://schemas.microsoft.com/office/drawing/2014/main" id="{06B974AF-0145-4528-AFF2-C1ADDF2F7D6E}"/>
              </a:ext>
            </a:extLst>
          </p:cNvPr>
          <p:cNvPicPr>
            <a:picLocks noChangeAspect="1"/>
          </p:cNvPicPr>
          <p:nvPr>
            <p:custDataLst>
              <p:tags r:id="rId17"/>
            </p:custDataLst>
          </p:nvPr>
        </p:nvPicPr>
        <p:blipFill>
          <a:blip r:embed="rId82" cstate="print">
            <a:extLst>
              <a:ext uri="{28A0092B-C50C-407E-A947-70E740481C1C}">
                <a14:useLocalDpi xmlns:a14="http://schemas.microsoft.com/office/drawing/2010/main" val="0"/>
              </a:ext>
              <a:ext uri="{96DAC541-7B7A-43D3-8B79-37D633B846F1}">
                <asvg:svgBlip xmlns:asvg="http://schemas.microsoft.com/office/drawing/2016/SVG/main" r:embed="rId83"/>
              </a:ext>
            </a:extLst>
          </a:blip>
          <a:stretch>
            <a:fillRect/>
          </a:stretch>
        </p:blipFill>
        <p:spPr>
          <a:xfrm>
            <a:off x="2013894" y="1808020"/>
            <a:ext cx="559613" cy="559613"/>
          </a:xfrm>
          <a:prstGeom prst="rect">
            <a:avLst/>
          </a:prstGeom>
        </p:spPr>
      </p:pic>
      <p:pic>
        <p:nvPicPr>
          <p:cNvPr id="82" name="Graphic 81" descr="Man">
            <a:extLst>
              <a:ext uri="{FF2B5EF4-FFF2-40B4-BE49-F238E27FC236}">
                <a16:creationId xmlns:a16="http://schemas.microsoft.com/office/drawing/2014/main" id="{C39970C7-B4FC-42A8-8BB1-DBB67ADE4FBD}"/>
              </a:ext>
            </a:extLst>
          </p:cNvPr>
          <p:cNvPicPr>
            <a:picLocks noChangeAspect="1"/>
          </p:cNvPicPr>
          <p:nvPr>
            <p:custDataLst>
              <p:tags r:id="rId18"/>
            </p:custDataLst>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3326032" y="1808020"/>
            <a:ext cx="559613" cy="559613"/>
          </a:xfrm>
          <a:prstGeom prst="rect">
            <a:avLst/>
          </a:prstGeom>
        </p:spPr>
      </p:pic>
      <p:pic>
        <p:nvPicPr>
          <p:cNvPr id="83" name="Graphic 82" descr="Man">
            <a:extLst>
              <a:ext uri="{FF2B5EF4-FFF2-40B4-BE49-F238E27FC236}">
                <a16:creationId xmlns:a16="http://schemas.microsoft.com/office/drawing/2014/main" id="{C7EF1515-20EF-455B-88C3-AAF0CB51622E}"/>
              </a:ext>
            </a:extLst>
          </p:cNvPr>
          <p:cNvPicPr>
            <a:picLocks noChangeAspect="1"/>
          </p:cNvPicPr>
          <p:nvPr>
            <p:custDataLst>
              <p:tags r:id="rId19"/>
            </p:custDataLst>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387690" y="1807494"/>
            <a:ext cx="559613" cy="559613"/>
          </a:xfrm>
          <a:prstGeom prst="rect">
            <a:avLst/>
          </a:prstGeom>
        </p:spPr>
      </p:pic>
      <p:pic>
        <p:nvPicPr>
          <p:cNvPr id="84" name="Graphic 83" descr="Man">
            <a:extLst>
              <a:ext uri="{FF2B5EF4-FFF2-40B4-BE49-F238E27FC236}">
                <a16:creationId xmlns:a16="http://schemas.microsoft.com/office/drawing/2014/main" id="{18A77589-7A47-4E6A-B30C-A30E429E7E87}"/>
              </a:ext>
            </a:extLst>
          </p:cNvPr>
          <p:cNvPicPr>
            <a:picLocks noChangeAspect="1"/>
          </p:cNvPicPr>
          <p:nvPr>
            <p:custDataLst>
              <p:tags r:id="rId20"/>
            </p:custDataLst>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5950310" y="1807494"/>
            <a:ext cx="559613" cy="559613"/>
          </a:xfrm>
          <a:prstGeom prst="rect">
            <a:avLst/>
          </a:prstGeom>
        </p:spPr>
      </p:pic>
      <p:sp>
        <p:nvSpPr>
          <p:cNvPr id="87" name="TextBox 86">
            <a:extLst>
              <a:ext uri="{FF2B5EF4-FFF2-40B4-BE49-F238E27FC236}">
                <a16:creationId xmlns:a16="http://schemas.microsoft.com/office/drawing/2014/main" id="{DE71590D-043A-4315-95D7-68A99D62E899}"/>
              </a:ext>
            </a:extLst>
          </p:cNvPr>
          <p:cNvSpPr txBox="1"/>
          <p:nvPr>
            <p:custDataLst>
              <p:tags r:id="rId21"/>
            </p:custDataLst>
          </p:nvPr>
        </p:nvSpPr>
        <p:spPr>
          <a:xfrm>
            <a:off x="6920426" y="1258930"/>
            <a:ext cx="1316005" cy="430887"/>
          </a:xfrm>
          <a:prstGeom prst="rect">
            <a:avLst/>
          </a:prstGeom>
          <a:noFill/>
        </p:spPr>
        <p:txBody>
          <a:bodyPr wrap="square" lIns="91440" tIns="45720" rIns="91440" bIns="45720" rtlCol="0" anchor="t">
            <a:spAutoFit/>
          </a:bodyPr>
          <a:lstStyle/>
          <a:p>
            <a:pPr algn="ctr" defTabSz="1097280"/>
            <a:r>
              <a:rPr lang="fr" sz="1100" b="1" kern="1200" dirty="0">
                <a:ea typeface="+mn-ea"/>
              </a:rPr>
              <a:t>Engagement </a:t>
            </a:r>
            <a:endParaRPr lang="fr" sz="1100" kern="1200">
              <a:ea typeface="+mn-ea"/>
            </a:endParaRPr>
          </a:p>
          <a:p>
            <a:pPr algn="ctr" defTabSz="1097280"/>
            <a:r>
              <a:rPr lang="fr" sz="1100" b="1" kern="1200" dirty="0">
                <a:ea typeface="+mn-ea"/>
              </a:rPr>
              <a:t>communautaire</a:t>
            </a:r>
            <a:endParaRPr lang="fr" sz="1100" b="1" kern="1200">
              <a:ea typeface="Source Sans Pro Regular"/>
              <a:cs typeface="Arial"/>
            </a:endParaRPr>
          </a:p>
        </p:txBody>
      </p:sp>
      <p:pic>
        <p:nvPicPr>
          <p:cNvPr id="88" name="Graphic 87" descr="Man">
            <a:extLst>
              <a:ext uri="{FF2B5EF4-FFF2-40B4-BE49-F238E27FC236}">
                <a16:creationId xmlns:a16="http://schemas.microsoft.com/office/drawing/2014/main" id="{470406AD-83A8-4739-98D5-7B2874FE945B}"/>
              </a:ext>
            </a:extLst>
          </p:cNvPr>
          <p:cNvPicPr>
            <a:picLocks noChangeAspect="1"/>
          </p:cNvPicPr>
          <p:nvPr>
            <p:custDataLst>
              <p:tags r:id="rId22"/>
            </p:custDataLst>
          </p:nvPr>
        </p:nvPicPr>
        <p:blipFill>
          <a:blip r:embed="rId86" cstate="print">
            <a:extLst>
              <a:ext uri="{28A0092B-C50C-407E-A947-70E740481C1C}">
                <a14:useLocalDpi xmlns:a14="http://schemas.microsoft.com/office/drawing/2010/main" val="0"/>
              </a:ext>
              <a:ext uri="{96DAC541-7B7A-43D3-8B79-37D633B846F1}">
                <asvg:svgBlip xmlns:asvg="http://schemas.microsoft.com/office/drawing/2016/SVG/main" r:embed="rId87"/>
              </a:ext>
            </a:extLst>
          </a:blip>
          <a:stretch>
            <a:fillRect/>
          </a:stretch>
        </p:blipFill>
        <p:spPr>
          <a:xfrm>
            <a:off x="6825069" y="1807494"/>
            <a:ext cx="559613" cy="559613"/>
          </a:xfrm>
          <a:prstGeom prst="rect">
            <a:avLst/>
          </a:prstGeom>
        </p:spPr>
      </p:pic>
      <p:pic>
        <p:nvPicPr>
          <p:cNvPr id="90" name="Graphic 89" descr="Man">
            <a:extLst>
              <a:ext uri="{FF2B5EF4-FFF2-40B4-BE49-F238E27FC236}">
                <a16:creationId xmlns:a16="http://schemas.microsoft.com/office/drawing/2014/main" id="{C4F3BDAC-48D7-412B-B9F4-9B75E41F5C6B}"/>
              </a:ext>
            </a:extLst>
          </p:cNvPr>
          <p:cNvPicPr>
            <a:picLocks noChangeAspect="1"/>
          </p:cNvPicPr>
          <p:nvPr>
            <p:custDataLst>
              <p:tags r:id="rId23"/>
            </p:custDataLst>
          </p:nvPr>
        </p:nvPicPr>
        <p:blipFill>
          <a:blip r:embed="rId86" cstate="print">
            <a:extLst>
              <a:ext uri="{28A0092B-C50C-407E-A947-70E740481C1C}">
                <a14:useLocalDpi xmlns:a14="http://schemas.microsoft.com/office/drawing/2010/main" val="0"/>
              </a:ext>
              <a:ext uri="{96DAC541-7B7A-43D3-8B79-37D633B846F1}">
                <asvg:svgBlip xmlns:asvg="http://schemas.microsoft.com/office/drawing/2016/SVG/main" r:embed="rId87"/>
              </a:ext>
            </a:extLst>
          </a:blip>
          <a:stretch>
            <a:fillRect/>
          </a:stretch>
        </p:blipFill>
        <p:spPr>
          <a:xfrm>
            <a:off x="7699828" y="1807494"/>
            <a:ext cx="559613" cy="559613"/>
          </a:xfrm>
          <a:prstGeom prst="rect">
            <a:avLst/>
          </a:prstGeom>
        </p:spPr>
      </p:pic>
      <p:pic>
        <p:nvPicPr>
          <p:cNvPr id="91" name="Graphic 90" descr="Man">
            <a:extLst>
              <a:ext uri="{FF2B5EF4-FFF2-40B4-BE49-F238E27FC236}">
                <a16:creationId xmlns:a16="http://schemas.microsoft.com/office/drawing/2014/main" id="{BF77786B-CC0E-41BF-B63F-C44912B71418}"/>
              </a:ext>
            </a:extLst>
          </p:cNvPr>
          <p:cNvPicPr>
            <a:picLocks noChangeAspect="1"/>
          </p:cNvPicPr>
          <p:nvPr>
            <p:custDataLst>
              <p:tags r:id="rId24"/>
            </p:custDataLst>
          </p:nvPr>
        </p:nvPicPr>
        <p:blipFill>
          <a:blip r:embed="rId86" cstate="print">
            <a:extLst>
              <a:ext uri="{28A0092B-C50C-407E-A947-70E740481C1C}">
                <a14:useLocalDpi xmlns:a14="http://schemas.microsoft.com/office/drawing/2010/main" val="0"/>
              </a:ext>
              <a:ext uri="{96DAC541-7B7A-43D3-8B79-37D633B846F1}">
                <asvg:svgBlip xmlns:asvg="http://schemas.microsoft.com/office/drawing/2016/SVG/main" r:embed="rId87"/>
              </a:ext>
            </a:extLst>
          </a:blip>
          <a:stretch>
            <a:fillRect/>
          </a:stretch>
        </p:blipFill>
        <p:spPr>
          <a:xfrm>
            <a:off x="7262449" y="1807494"/>
            <a:ext cx="559613" cy="559613"/>
          </a:xfrm>
          <a:prstGeom prst="rect">
            <a:avLst/>
          </a:prstGeom>
        </p:spPr>
      </p:pic>
      <p:sp>
        <p:nvSpPr>
          <p:cNvPr id="92" name="TextBox 91">
            <a:extLst>
              <a:ext uri="{FF2B5EF4-FFF2-40B4-BE49-F238E27FC236}">
                <a16:creationId xmlns:a16="http://schemas.microsoft.com/office/drawing/2014/main" id="{B3F88325-B0FA-4DE8-9484-7B1F5FCB2F89}"/>
              </a:ext>
            </a:extLst>
          </p:cNvPr>
          <p:cNvSpPr txBox="1"/>
          <p:nvPr>
            <p:custDataLst>
              <p:tags r:id="rId25"/>
            </p:custDataLst>
          </p:nvPr>
        </p:nvSpPr>
        <p:spPr>
          <a:xfrm>
            <a:off x="9077481" y="1227320"/>
            <a:ext cx="1100969" cy="480131"/>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Activités de laboratoire</a:t>
            </a:r>
          </a:p>
        </p:txBody>
      </p:sp>
      <p:pic>
        <p:nvPicPr>
          <p:cNvPr id="93" name="Graphic 92" descr="Man">
            <a:extLst>
              <a:ext uri="{FF2B5EF4-FFF2-40B4-BE49-F238E27FC236}">
                <a16:creationId xmlns:a16="http://schemas.microsoft.com/office/drawing/2014/main" id="{45366175-4643-41D5-ACE3-193CD63FAE94}"/>
              </a:ext>
            </a:extLst>
          </p:cNvPr>
          <p:cNvPicPr>
            <a:picLocks noChangeAspect="1"/>
          </p:cNvPicPr>
          <p:nvPr>
            <p:custDataLst>
              <p:tags r:id="rId26"/>
            </p:custDataLst>
          </p:nvPr>
        </p:nvPicPr>
        <p:blipFill>
          <a:blip r:embed="rId88" cstate="print">
            <a:extLst>
              <a:ext uri="{28A0092B-C50C-407E-A947-70E740481C1C}">
                <a14:useLocalDpi xmlns:a14="http://schemas.microsoft.com/office/drawing/2010/main" val="0"/>
              </a:ext>
              <a:ext uri="{96DAC541-7B7A-43D3-8B79-37D633B846F1}">
                <asvg:svgBlip xmlns:asvg="http://schemas.microsoft.com/office/drawing/2016/SVG/main" r:embed="rId89"/>
              </a:ext>
            </a:extLst>
          </a:blip>
          <a:stretch>
            <a:fillRect/>
          </a:stretch>
        </p:blipFill>
        <p:spPr>
          <a:xfrm>
            <a:off x="9011967" y="1803920"/>
            <a:ext cx="559613" cy="559613"/>
          </a:xfrm>
          <a:prstGeom prst="rect">
            <a:avLst/>
          </a:prstGeom>
        </p:spPr>
      </p:pic>
      <p:pic>
        <p:nvPicPr>
          <p:cNvPr id="96" name="Graphic 95" descr="Man">
            <a:extLst>
              <a:ext uri="{FF2B5EF4-FFF2-40B4-BE49-F238E27FC236}">
                <a16:creationId xmlns:a16="http://schemas.microsoft.com/office/drawing/2014/main" id="{ED752F19-020B-454D-A502-FF030A0A8F2F}"/>
              </a:ext>
            </a:extLst>
          </p:cNvPr>
          <p:cNvPicPr>
            <a:picLocks noChangeAspect="1"/>
          </p:cNvPicPr>
          <p:nvPr>
            <p:custDataLst>
              <p:tags r:id="rId27"/>
            </p:custDataLst>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9449354" y="1803920"/>
            <a:ext cx="559613" cy="559613"/>
          </a:xfrm>
          <a:prstGeom prst="rect">
            <a:avLst/>
          </a:prstGeom>
        </p:spPr>
      </p:pic>
      <p:sp>
        <p:nvSpPr>
          <p:cNvPr id="97" name="Rectangle 96">
            <a:extLst>
              <a:ext uri="{FF2B5EF4-FFF2-40B4-BE49-F238E27FC236}">
                <a16:creationId xmlns:a16="http://schemas.microsoft.com/office/drawing/2014/main" id="{93CA1338-4CD6-48E9-BAC7-C483C61C0F2B}"/>
              </a:ext>
            </a:extLst>
          </p:cNvPr>
          <p:cNvSpPr/>
          <p:nvPr>
            <p:custDataLst>
              <p:tags r:id="rId28"/>
            </p:custDataLst>
          </p:nvPr>
        </p:nvSpPr>
        <p:spPr>
          <a:xfrm>
            <a:off x="2079211" y="3553098"/>
            <a:ext cx="3744209" cy="1464899"/>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pic>
        <p:nvPicPr>
          <p:cNvPr id="99" name="Graphic 98" descr="Man">
            <a:extLst>
              <a:ext uri="{FF2B5EF4-FFF2-40B4-BE49-F238E27FC236}">
                <a16:creationId xmlns:a16="http://schemas.microsoft.com/office/drawing/2014/main" id="{C329A13D-707A-4094-9A82-C22E131A3840}"/>
              </a:ext>
            </a:extLst>
          </p:cNvPr>
          <p:cNvPicPr>
            <a:picLocks noChangeAspect="1"/>
          </p:cNvPicPr>
          <p:nvPr>
            <p:custDataLst>
              <p:tags r:id="rId29"/>
            </p:custDataLst>
          </p:nvPr>
        </p:nvPicPr>
        <p:blipFill>
          <a:blip r:embed="rId82" cstate="print">
            <a:extLst>
              <a:ext uri="{28A0092B-C50C-407E-A947-70E740481C1C}">
                <a14:useLocalDpi xmlns:a14="http://schemas.microsoft.com/office/drawing/2010/main" val="0"/>
              </a:ext>
              <a:ext uri="{96DAC541-7B7A-43D3-8B79-37D633B846F1}">
                <asvg:svgBlip xmlns:asvg="http://schemas.microsoft.com/office/drawing/2016/SVG/main" r:embed="rId83"/>
              </a:ext>
            </a:extLst>
          </a:blip>
          <a:stretch>
            <a:fillRect/>
          </a:stretch>
        </p:blipFill>
        <p:spPr>
          <a:xfrm>
            <a:off x="2012646" y="3652257"/>
            <a:ext cx="559613" cy="559613"/>
          </a:xfrm>
          <a:prstGeom prst="rect">
            <a:avLst/>
          </a:prstGeom>
        </p:spPr>
      </p:pic>
      <p:pic>
        <p:nvPicPr>
          <p:cNvPr id="100" name="Graphic 99" descr="Man">
            <a:extLst>
              <a:ext uri="{FF2B5EF4-FFF2-40B4-BE49-F238E27FC236}">
                <a16:creationId xmlns:a16="http://schemas.microsoft.com/office/drawing/2014/main" id="{35FD0560-3DAB-43AB-B065-E915D7F9B4CE}"/>
              </a:ext>
            </a:extLst>
          </p:cNvPr>
          <p:cNvPicPr>
            <a:picLocks noChangeAspect="1"/>
          </p:cNvPicPr>
          <p:nvPr>
            <p:custDataLst>
              <p:tags r:id="rId30"/>
            </p:custDataLst>
          </p:nvPr>
        </p:nvPicPr>
        <p:blipFill>
          <a:blip r:embed="rId78" cstate="print">
            <a:extLst>
              <a:ext uri="{28A0092B-C50C-407E-A947-70E740481C1C}">
                <a14:useLocalDpi xmlns:a14="http://schemas.microsoft.com/office/drawing/2010/main" val="0"/>
              </a:ext>
              <a:ext uri="{96DAC541-7B7A-43D3-8B79-37D633B846F1}">
                <asvg:svgBlip xmlns:asvg="http://schemas.microsoft.com/office/drawing/2016/SVG/main" r:embed="rId79"/>
              </a:ext>
            </a:extLst>
          </a:blip>
          <a:stretch>
            <a:fillRect/>
          </a:stretch>
        </p:blipFill>
        <p:spPr>
          <a:xfrm>
            <a:off x="4799355" y="3652257"/>
            <a:ext cx="559613" cy="559613"/>
          </a:xfrm>
          <a:prstGeom prst="rect">
            <a:avLst/>
          </a:prstGeom>
        </p:spPr>
      </p:pic>
      <p:pic>
        <p:nvPicPr>
          <p:cNvPr id="101" name="Graphic 100" descr="Man">
            <a:extLst>
              <a:ext uri="{FF2B5EF4-FFF2-40B4-BE49-F238E27FC236}">
                <a16:creationId xmlns:a16="http://schemas.microsoft.com/office/drawing/2014/main" id="{D3DA4D56-1828-4D05-B895-C431CA7FC562}"/>
              </a:ext>
            </a:extLst>
          </p:cNvPr>
          <p:cNvPicPr>
            <a:picLocks noChangeAspect="1"/>
          </p:cNvPicPr>
          <p:nvPr>
            <p:custDataLst>
              <p:tags r:id="rId31"/>
            </p:custDataLst>
          </p:nvPr>
        </p:nvPicPr>
        <p:blipFill>
          <a:blip r:embed="rId86" cstate="print">
            <a:extLst>
              <a:ext uri="{28A0092B-C50C-407E-A947-70E740481C1C}">
                <a14:useLocalDpi xmlns:a14="http://schemas.microsoft.com/office/drawing/2010/main" val="0"/>
              </a:ext>
              <a:ext uri="{96DAC541-7B7A-43D3-8B79-37D633B846F1}">
                <asvg:svgBlip xmlns:asvg="http://schemas.microsoft.com/office/drawing/2016/SVG/main" r:embed="rId87"/>
              </a:ext>
            </a:extLst>
          </a:blip>
          <a:stretch>
            <a:fillRect/>
          </a:stretch>
        </p:blipFill>
        <p:spPr>
          <a:xfrm>
            <a:off x="2477097" y="4325723"/>
            <a:ext cx="559613" cy="559613"/>
          </a:xfrm>
          <a:prstGeom prst="rect">
            <a:avLst/>
          </a:prstGeom>
        </p:spPr>
      </p:pic>
      <p:pic>
        <p:nvPicPr>
          <p:cNvPr id="102" name="Graphic 101" descr="Man">
            <a:extLst>
              <a:ext uri="{FF2B5EF4-FFF2-40B4-BE49-F238E27FC236}">
                <a16:creationId xmlns:a16="http://schemas.microsoft.com/office/drawing/2014/main" id="{2D51CCC1-72CE-49CA-8DEF-DE32FFF80FA2}"/>
              </a:ext>
            </a:extLst>
          </p:cNvPr>
          <p:cNvPicPr>
            <a:picLocks noChangeAspect="1"/>
          </p:cNvPicPr>
          <p:nvPr>
            <p:custDataLst>
              <p:tags r:id="rId32"/>
            </p:custDataLst>
          </p:nvPr>
        </p:nvPicPr>
        <p:blipFill>
          <a:blip r:embed="rId86" cstate="print">
            <a:extLst>
              <a:ext uri="{28A0092B-C50C-407E-A947-70E740481C1C}">
                <a14:useLocalDpi xmlns:a14="http://schemas.microsoft.com/office/drawing/2010/main" val="0"/>
              </a:ext>
              <a:ext uri="{96DAC541-7B7A-43D3-8B79-37D633B846F1}">
                <asvg:svgBlip xmlns:asvg="http://schemas.microsoft.com/office/drawing/2016/SVG/main" r:embed="rId87"/>
              </a:ext>
            </a:extLst>
          </a:blip>
          <a:stretch>
            <a:fillRect/>
          </a:stretch>
        </p:blipFill>
        <p:spPr>
          <a:xfrm>
            <a:off x="2941549" y="4325723"/>
            <a:ext cx="559613" cy="559613"/>
          </a:xfrm>
          <a:prstGeom prst="rect">
            <a:avLst/>
          </a:prstGeom>
        </p:spPr>
      </p:pic>
      <p:pic>
        <p:nvPicPr>
          <p:cNvPr id="103" name="Graphic 102" descr="Man">
            <a:extLst>
              <a:ext uri="{FF2B5EF4-FFF2-40B4-BE49-F238E27FC236}">
                <a16:creationId xmlns:a16="http://schemas.microsoft.com/office/drawing/2014/main" id="{1F51C052-B593-4F19-A845-207BEFE41F99}"/>
              </a:ext>
            </a:extLst>
          </p:cNvPr>
          <p:cNvPicPr>
            <a:picLocks noChangeAspect="1"/>
          </p:cNvPicPr>
          <p:nvPr>
            <p:custDataLst>
              <p:tags r:id="rId33"/>
            </p:custDataLst>
          </p:nvPr>
        </p:nvPicPr>
        <p:blipFill>
          <a:blip r:embed="rId86" cstate="print">
            <a:extLst>
              <a:ext uri="{28A0092B-C50C-407E-A947-70E740481C1C}">
                <a14:useLocalDpi xmlns:a14="http://schemas.microsoft.com/office/drawing/2010/main" val="0"/>
              </a:ext>
              <a:ext uri="{96DAC541-7B7A-43D3-8B79-37D633B846F1}">
                <asvg:svgBlip xmlns:asvg="http://schemas.microsoft.com/office/drawing/2016/SVG/main" r:embed="rId87"/>
              </a:ext>
            </a:extLst>
          </a:blip>
          <a:stretch>
            <a:fillRect/>
          </a:stretch>
        </p:blipFill>
        <p:spPr>
          <a:xfrm>
            <a:off x="3406000" y="4325723"/>
            <a:ext cx="559613" cy="559613"/>
          </a:xfrm>
          <a:prstGeom prst="rect">
            <a:avLst/>
          </a:prstGeom>
        </p:spPr>
      </p:pic>
      <p:pic>
        <p:nvPicPr>
          <p:cNvPr id="104" name="Graphic 103" descr="Man">
            <a:extLst>
              <a:ext uri="{FF2B5EF4-FFF2-40B4-BE49-F238E27FC236}">
                <a16:creationId xmlns:a16="http://schemas.microsoft.com/office/drawing/2014/main" id="{4CCAE41F-C3F7-42DF-9603-DD8BFE2E04E1}"/>
              </a:ext>
            </a:extLst>
          </p:cNvPr>
          <p:cNvPicPr>
            <a:picLocks noChangeAspect="1"/>
          </p:cNvPicPr>
          <p:nvPr>
            <p:custDataLst>
              <p:tags r:id="rId34"/>
            </p:custDataLst>
          </p:nvPr>
        </p:nvPicPr>
        <p:blipFill>
          <a:blip r:embed="rId88" cstate="print">
            <a:extLst>
              <a:ext uri="{28A0092B-C50C-407E-A947-70E740481C1C}">
                <a14:useLocalDpi xmlns:a14="http://schemas.microsoft.com/office/drawing/2010/main" val="0"/>
              </a:ext>
              <a:ext uri="{96DAC541-7B7A-43D3-8B79-37D633B846F1}">
                <asvg:svgBlip xmlns:asvg="http://schemas.microsoft.com/office/drawing/2016/SVG/main" r:embed="rId89"/>
              </a:ext>
            </a:extLst>
          </a:blip>
          <a:stretch>
            <a:fillRect/>
          </a:stretch>
        </p:blipFill>
        <p:spPr>
          <a:xfrm>
            <a:off x="4799355" y="4325723"/>
            <a:ext cx="559613" cy="559613"/>
          </a:xfrm>
          <a:prstGeom prst="rect">
            <a:avLst/>
          </a:prstGeom>
        </p:spPr>
      </p:pic>
      <p:pic>
        <p:nvPicPr>
          <p:cNvPr id="105" name="Graphic 104" descr="Man">
            <a:extLst>
              <a:ext uri="{FF2B5EF4-FFF2-40B4-BE49-F238E27FC236}">
                <a16:creationId xmlns:a16="http://schemas.microsoft.com/office/drawing/2014/main" id="{1A2359DA-E83B-4E7C-A90C-D13F53081FF6}"/>
              </a:ext>
            </a:extLst>
          </p:cNvPr>
          <p:cNvPicPr>
            <a:picLocks noChangeAspect="1"/>
          </p:cNvPicPr>
          <p:nvPr>
            <p:custDataLst>
              <p:tags r:id="rId35"/>
            </p:custDataLst>
          </p:nvPr>
        </p:nvPicPr>
        <p:blipFill>
          <a:blip r:embed="rId88" cstate="print">
            <a:extLst>
              <a:ext uri="{28A0092B-C50C-407E-A947-70E740481C1C}">
                <a14:useLocalDpi xmlns:a14="http://schemas.microsoft.com/office/drawing/2010/main" val="0"/>
              </a:ext>
              <a:ext uri="{96DAC541-7B7A-43D3-8B79-37D633B846F1}">
                <asvg:svgBlip xmlns:asvg="http://schemas.microsoft.com/office/drawing/2016/SVG/main" r:embed="rId89"/>
              </a:ext>
            </a:extLst>
          </a:blip>
          <a:stretch>
            <a:fillRect/>
          </a:stretch>
        </p:blipFill>
        <p:spPr>
          <a:xfrm>
            <a:off x="5263807" y="4325723"/>
            <a:ext cx="559613" cy="559613"/>
          </a:xfrm>
          <a:prstGeom prst="rect">
            <a:avLst/>
          </a:prstGeom>
        </p:spPr>
      </p:pic>
      <p:pic>
        <p:nvPicPr>
          <p:cNvPr id="108" name="Graphic 107" descr="Man">
            <a:extLst>
              <a:ext uri="{FF2B5EF4-FFF2-40B4-BE49-F238E27FC236}">
                <a16:creationId xmlns:a16="http://schemas.microsoft.com/office/drawing/2014/main" id="{0B6B142D-0567-4F05-887E-55B6C4864636}"/>
              </a:ext>
            </a:extLst>
          </p:cNvPr>
          <p:cNvPicPr>
            <a:picLocks noChangeAspect="1"/>
          </p:cNvPicPr>
          <p:nvPr>
            <p:custDataLst>
              <p:tags r:id="rId36"/>
            </p:custDataLst>
          </p:nvPr>
        </p:nvPicPr>
        <p:blipFill>
          <a:blip r:embed="rId80" cstate="print">
            <a:extLst>
              <a:ext uri="{28A0092B-C50C-407E-A947-70E740481C1C}">
                <a14:useLocalDpi xmlns:a14="http://schemas.microsoft.com/office/drawing/2010/main" val="0"/>
              </a:ext>
              <a:ext uri="{96DAC541-7B7A-43D3-8B79-37D633B846F1}">
                <asvg:svgBlip xmlns:asvg="http://schemas.microsoft.com/office/drawing/2016/SVG/main" r:embed="rId81"/>
              </a:ext>
            </a:extLst>
          </a:blip>
          <a:stretch>
            <a:fillRect/>
          </a:stretch>
        </p:blipFill>
        <p:spPr>
          <a:xfrm>
            <a:off x="3406000" y="3652257"/>
            <a:ext cx="559613" cy="559613"/>
          </a:xfrm>
          <a:prstGeom prst="rect">
            <a:avLst/>
          </a:prstGeom>
        </p:spPr>
      </p:pic>
      <p:pic>
        <p:nvPicPr>
          <p:cNvPr id="109" name="Graphic 108" descr="Man">
            <a:extLst>
              <a:ext uri="{FF2B5EF4-FFF2-40B4-BE49-F238E27FC236}">
                <a16:creationId xmlns:a16="http://schemas.microsoft.com/office/drawing/2014/main" id="{BF1D6917-B038-4FB2-9357-297D16AC8298}"/>
              </a:ext>
            </a:extLst>
          </p:cNvPr>
          <p:cNvPicPr>
            <a:picLocks noChangeAspect="1"/>
          </p:cNvPicPr>
          <p:nvPr>
            <p:custDataLst>
              <p:tags r:id="rId37"/>
            </p:custDataLst>
          </p:nvPr>
        </p:nvPicPr>
        <p:blipFill>
          <a:blip r:embed="rId80" cstate="print">
            <a:extLst>
              <a:ext uri="{28A0092B-C50C-407E-A947-70E740481C1C}">
                <a14:useLocalDpi xmlns:a14="http://schemas.microsoft.com/office/drawing/2010/main" val="0"/>
              </a:ext>
              <a:ext uri="{96DAC541-7B7A-43D3-8B79-37D633B846F1}">
                <asvg:svgBlip xmlns:asvg="http://schemas.microsoft.com/office/drawing/2016/SVG/main" r:embed="rId81"/>
              </a:ext>
            </a:extLst>
          </a:blip>
          <a:stretch>
            <a:fillRect/>
          </a:stretch>
        </p:blipFill>
        <p:spPr>
          <a:xfrm>
            <a:off x="2941549" y="3652257"/>
            <a:ext cx="559613" cy="559613"/>
          </a:xfrm>
          <a:prstGeom prst="rect">
            <a:avLst/>
          </a:prstGeom>
        </p:spPr>
      </p:pic>
      <p:pic>
        <p:nvPicPr>
          <p:cNvPr id="111" name="Graphic 110" descr="Man">
            <a:extLst>
              <a:ext uri="{FF2B5EF4-FFF2-40B4-BE49-F238E27FC236}">
                <a16:creationId xmlns:a16="http://schemas.microsoft.com/office/drawing/2014/main" id="{B5DB6861-B617-48EA-9643-0D78C6FDBE38}"/>
              </a:ext>
            </a:extLst>
          </p:cNvPr>
          <p:cNvPicPr>
            <a:picLocks noChangeAspect="1"/>
          </p:cNvPicPr>
          <p:nvPr>
            <p:custDataLst>
              <p:tags r:id="rId38"/>
            </p:custDataLst>
          </p:nvPr>
        </p:nvPicPr>
        <p:blipFill>
          <a:blip r:embed="rId82" cstate="print">
            <a:extLst>
              <a:ext uri="{28A0092B-C50C-407E-A947-70E740481C1C}">
                <a14:useLocalDpi xmlns:a14="http://schemas.microsoft.com/office/drawing/2010/main" val="0"/>
              </a:ext>
              <a:ext uri="{96DAC541-7B7A-43D3-8B79-37D633B846F1}">
                <asvg:svgBlip xmlns:asvg="http://schemas.microsoft.com/office/drawing/2016/SVG/main" r:embed="rId83"/>
              </a:ext>
            </a:extLst>
          </a:blip>
          <a:stretch>
            <a:fillRect/>
          </a:stretch>
        </p:blipFill>
        <p:spPr>
          <a:xfrm>
            <a:off x="2477097" y="3652257"/>
            <a:ext cx="559613" cy="559613"/>
          </a:xfrm>
          <a:prstGeom prst="rect">
            <a:avLst/>
          </a:prstGeom>
        </p:spPr>
      </p:pic>
      <p:pic>
        <p:nvPicPr>
          <p:cNvPr id="113" name="Graphic 112" descr="Man">
            <a:extLst>
              <a:ext uri="{FF2B5EF4-FFF2-40B4-BE49-F238E27FC236}">
                <a16:creationId xmlns:a16="http://schemas.microsoft.com/office/drawing/2014/main" id="{476F3F7A-815B-414B-BB24-6B84555CA575}"/>
              </a:ext>
            </a:extLst>
          </p:cNvPr>
          <p:cNvPicPr>
            <a:picLocks noChangeAspect="1"/>
          </p:cNvPicPr>
          <p:nvPr>
            <p:custDataLst>
              <p:tags r:id="rId39"/>
            </p:custDataLst>
          </p:nvPr>
        </p:nvPicPr>
        <p:blipFill>
          <a:blip r:embed="rId90" cstate="print">
            <a:extLst>
              <a:ext uri="{28A0092B-C50C-407E-A947-70E740481C1C}">
                <a14:useLocalDpi xmlns:a14="http://schemas.microsoft.com/office/drawing/2010/main" val="0"/>
              </a:ext>
              <a:ext uri="{96DAC541-7B7A-43D3-8B79-37D633B846F1}">
                <asvg:svgBlip xmlns:asvg="http://schemas.microsoft.com/office/drawing/2016/SVG/main" r:embed="rId91"/>
              </a:ext>
            </a:extLst>
          </a:blip>
          <a:stretch>
            <a:fillRect/>
          </a:stretch>
        </p:blipFill>
        <p:spPr>
          <a:xfrm>
            <a:off x="3870452" y="4325723"/>
            <a:ext cx="559613" cy="559613"/>
          </a:xfrm>
          <a:prstGeom prst="rect">
            <a:avLst/>
          </a:prstGeom>
        </p:spPr>
      </p:pic>
      <p:pic>
        <p:nvPicPr>
          <p:cNvPr id="114" name="Graphic 113" descr="Man">
            <a:extLst>
              <a:ext uri="{FF2B5EF4-FFF2-40B4-BE49-F238E27FC236}">
                <a16:creationId xmlns:a16="http://schemas.microsoft.com/office/drawing/2014/main" id="{A97822B1-B4F1-45ED-A879-52A1311FFF1A}"/>
              </a:ext>
            </a:extLst>
          </p:cNvPr>
          <p:cNvPicPr>
            <a:picLocks noChangeAspect="1"/>
          </p:cNvPicPr>
          <p:nvPr>
            <p:custDataLst>
              <p:tags r:id="rId40"/>
            </p:custDataLst>
          </p:nvPr>
        </p:nvPicPr>
        <p:blipFill>
          <a:blip r:embed="rId90" cstate="print">
            <a:extLst>
              <a:ext uri="{28A0092B-C50C-407E-A947-70E740481C1C}">
                <a14:useLocalDpi xmlns:a14="http://schemas.microsoft.com/office/drawing/2010/main" val="0"/>
              </a:ext>
              <a:ext uri="{96DAC541-7B7A-43D3-8B79-37D633B846F1}">
                <asvg:svgBlip xmlns:asvg="http://schemas.microsoft.com/office/drawing/2016/SVG/main" r:embed="rId91"/>
              </a:ext>
            </a:extLst>
          </a:blip>
          <a:stretch>
            <a:fillRect/>
          </a:stretch>
        </p:blipFill>
        <p:spPr>
          <a:xfrm>
            <a:off x="4334904" y="4325723"/>
            <a:ext cx="559613" cy="559613"/>
          </a:xfrm>
          <a:prstGeom prst="rect">
            <a:avLst/>
          </a:prstGeom>
        </p:spPr>
      </p:pic>
      <p:sp>
        <p:nvSpPr>
          <p:cNvPr id="115" name="TextBox 114">
            <a:extLst>
              <a:ext uri="{FF2B5EF4-FFF2-40B4-BE49-F238E27FC236}">
                <a16:creationId xmlns:a16="http://schemas.microsoft.com/office/drawing/2014/main" id="{0866CE53-8789-4888-AE06-ECEA0242CD6E}"/>
              </a:ext>
            </a:extLst>
          </p:cNvPr>
          <p:cNvSpPr txBox="1"/>
          <p:nvPr>
            <p:custDataLst>
              <p:tags r:id="rId41"/>
            </p:custDataLst>
          </p:nvPr>
        </p:nvSpPr>
        <p:spPr>
          <a:xfrm>
            <a:off x="7996088" y="1207328"/>
            <a:ext cx="1261716" cy="480131"/>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Communication sur les risques</a:t>
            </a:r>
          </a:p>
        </p:txBody>
      </p:sp>
      <p:pic>
        <p:nvPicPr>
          <p:cNvPr id="116" name="Graphic 115" descr="Man">
            <a:extLst>
              <a:ext uri="{FF2B5EF4-FFF2-40B4-BE49-F238E27FC236}">
                <a16:creationId xmlns:a16="http://schemas.microsoft.com/office/drawing/2014/main" id="{13878E78-B3BB-4F02-AEFF-1FC69A7745FD}"/>
              </a:ext>
            </a:extLst>
          </p:cNvPr>
          <p:cNvPicPr>
            <a:picLocks noChangeAspect="1"/>
          </p:cNvPicPr>
          <p:nvPr>
            <p:custDataLst>
              <p:tags r:id="rId42"/>
            </p:custDataLst>
          </p:nvPr>
        </p:nvPicPr>
        <p:blipFill>
          <a:blip r:embed="rId90" cstate="print">
            <a:extLst>
              <a:ext uri="{28A0092B-C50C-407E-A947-70E740481C1C}">
                <a14:useLocalDpi xmlns:a14="http://schemas.microsoft.com/office/drawing/2010/main" val="0"/>
              </a:ext>
              <a:ext uri="{96DAC541-7B7A-43D3-8B79-37D633B846F1}">
                <asvg:svgBlip xmlns:asvg="http://schemas.microsoft.com/office/drawing/2016/SVG/main" r:embed="rId91"/>
              </a:ext>
            </a:extLst>
          </a:blip>
          <a:stretch>
            <a:fillRect/>
          </a:stretch>
        </p:blipFill>
        <p:spPr>
          <a:xfrm>
            <a:off x="8137208" y="1794859"/>
            <a:ext cx="559613" cy="559613"/>
          </a:xfrm>
          <a:prstGeom prst="rect">
            <a:avLst/>
          </a:prstGeom>
        </p:spPr>
      </p:pic>
      <p:pic>
        <p:nvPicPr>
          <p:cNvPr id="118" name="Graphic 117" descr="Man">
            <a:extLst>
              <a:ext uri="{FF2B5EF4-FFF2-40B4-BE49-F238E27FC236}">
                <a16:creationId xmlns:a16="http://schemas.microsoft.com/office/drawing/2014/main" id="{3D7AB7E0-0F8B-42D3-984B-F551F7E23432}"/>
              </a:ext>
            </a:extLst>
          </p:cNvPr>
          <p:cNvPicPr>
            <a:picLocks noChangeAspect="1"/>
          </p:cNvPicPr>
          <p:nvPr>
            <p:custDataLst>
              <p:tags r:id="rId43"/>
            </p:custDataLst>
          </p:nvPr>
        </p:nvPicPr>
        <p:blipFill>
          <a:blip r:embed="rId90" cstate="print">
            <a:extLst>
              <a:ext uri="{28A0092B-C50C-407E-A947-70E740481C1C}">
                <a14:useLocalDpi xmlns:a14="http://schemas.microsoft.com/office/drawing/2010/main" val="0"/>
              </a:ext>
              <a:ext uri="{96DAC541-7B7A-43D3-8B79-37D633B846F1}">
                <asvg:svgBlip xmlns:asvg="http://schemas.microsoft.com/office/drawing/2016/SVG/main" r:embed="rId91"/>
              </a:ext>
            </a:extLst>
          </a:blip>
          <a:stretch>
            <a:fillRect/>
          </a:stretch>
        </p:blipFill>
        <p:spPr>
          <a:xfrm>
            <a:off x="8574588" y="1794859"/>
            <a:ext cx="559613" cy="559613"/>
          </a:xfrm>
          <a:prstGeom prst="rect">
            <a:avLst/>
          </a:prstGeom>
        </p:spPr>
      </p:pic>
      <p:sp>
        <p:nvSpPr>
          <p:cNvPr id="119" name="TextBox 118">
            <a:extLst>
              <a:ext uri="{FF2B5EF4-FFF2-40B4-BE49-F238E27FC236}">
                <a16:creationId xmlns:a16="http://schemas.microsoft.com/office/drawing/2014/main" id="{0DBAF3D0-2781-4EEF-8993-B0746AA3DB79}"/>
              </a:ext>
            </a:extLst>
          </p:cNvPr>
          <p:cNvSpPr txBox="1"/>
          <p:nvPr>
            <p:custDataLst>
              <p:tags r:id="rId44"/>
            </p:custDataLst>
          </p:nvPr>
        </p:nvSpPr>
        <p:spPr>
          <a:xfrm>
            <a:off x="2012418" y="3080172"/>
            <a:ext cx="2712036" cy="480131"/>
          </a:xfrm>
          <a:prstGeom prst="rect">
            <a:avLst/>
          </a:prstGeom>
          <a:noFill/>
        </p:spPr>
        <p:txBody>
          <a:bodyPr wrap="square" rtlCol="0">
            <a:spAutoFit/>
          </a:bodyPr>
          <a:lstStyle/>
          <a:p>
            <a:pPr defTabSz="1097280" fontAlgn="base" hangingPunct="1">
              <a:spcBef>
                <a:spcPct val="0"/>
              </a:spcBef>
              <a:spcAft>
                <a:spcPct val="0"/>
              </a:spcAft>
            </a:pPr>
            <a:r>
              <a:rPr lang="fr" sz="1260" b="1" kern="1200" dirty="0">
                <a:solidFill>
                  <a:prstClr val="black"/>
                </a:solidFill>
                <a:ea typeface="+mn-ea"/>
                <a:cs typeface="Arial" charset="0"/>
              </a:rPr>
              <a:t>Liste de l’équipe d’intervention rapide nationale</a:t>
            </a:r>
          </a:p>
        </p:txBody>
      </p:sp>
      <p:grpSp>
        <p:nvGrpSpPr>
          <p:cNvPr id="125" name="Group 124">
            <a:extLst>
              <a:ext uri="{FF2B5EF4-FFF2-40B4-BE49-F238E27FC236}">
                <a16:creationId xmlns:a16="http://schemas.microsoft.com/office/drawing/2014/main" id="{CA09EEDD-4079-45FF-AF3F-96F216552389}"/>
              </a:ext>
            </a:extLst>
          </p:cNvPr>
          <p:cNvGrpSpPr/>
          <p:nvPr>
            <p:custDataLst>
              <p:tags r:id="rId45"/>
            </p:custDataLst>
          </p:nvPr>
        </p:nvGrpSpPr>
        <p:grpSpPr>
          <a:xfrm>
            <a:off x="5381350" y="3650404"/>
            <a:ext cx="324527" cy="563320"/>
            <a:chOff x="4552289" y="3841155"/>
            <a:chExt cx="270439" cy="469433"/>
          </a:xfrm>
        </p:grpSpPr>
        <p:pic>
          <p:nvPicPr>
            <p:cNvPr id="123" name="Picture 122">
              <a:extLst>
                <a:ext uri="{FF2B5EF4-FFF2-40B4-BE49-F238E27FC236}">
                  <a16:creationId xmlns:a16="http://schemas.microsoft.com/office/drawing/2014/main" id="{8EA11B89-518B-4089-B023-500AF19775B4}"/>
                </a:ext>
              </a:extLst>
            </p:cNvPr>
            <p:cNvPicPr>
              <a:picLocks noChangeAspect="1"/>
            </p:cNvPicPr>
            <p:nvPr/>
          </p:nvPicPr>
          <p:blipFill rotWithShape="1">
            <a:blip r:embed="rId92"/>
            <a:srcRect l="21984" r="49211"/>
            <a:stretch/>
          </p:blipFill>
          <p:spPr>
            <a:xfrm>
              <a:off x="4552289" y="3841155"/>
              <a:ext cx="135219" cy="469433"/>
            </a:xfrm>
            <a:prstGeom prst="rect">
              <a:avLst/>
            </a:prstGeom>
          </p:spPr>
        </p:pic>
        <p:pic>
          <p:nvPicPr>
            <p:cNvPr id="124" name="Picture 123">
              <a:extLst>
                <a:ext uri="{FF2B5EF4-FFF2-40B4-BE49-F238E27FC236}">
                  <a16:creationId xmlns:a16="http://schemas.microsoft.com/office/drawing/2014/main" id="{AAB693BC-84A1-46CD-A151-A3EF9D4C9AA7}"/>
                </a:ext>
              </a:extLst>
            </p:cNvPr>
            <p:cNvPicPr>
              <a:picLocks noChangeAspect="1"/>
            </p:cNvPicPr>
            <p:nvPr/>
          </p:nvPicPr>
          <p:blipFill rotWithShape="1">
            <a:blip r:embed="rId93"/>
            <a:srcRect l="49212" r="21984"/>
            <a:stretch/>
          </p:blipFill>
          <p:spPr>
            <a:xfrm>
              <a:off x="4687509" y="3841155"/>
              <a:ext cx="135219" cy="469433"/>
            </a:xfrm>
            <a:prstGeom prst="rect">
              <a:avLst/>
            </a:prstGeom>
          </p:spPr>
        </p:pic>
      </p:grpSp>
      <p:grpSp>
        <p:nvGrpSpPr>
          <p:cNvPr id="126" name="Group 125">
            <a:extLst>
              <a:ext uri="{FF2B5EF4-FFF2-40B4-BE49-F238E27FC236}">
                <a16:creationId xmlns:a16="http://schemas.microsoft.com/office/drawing/2014/main" id="{DC9B3FC8-111F-4A59-A45D-17E4C39F8280}"/>
              </a:ext>
            </a:extLst>
          </p:cNvPr>
          <p:cNvGrpSpPr/>
          <p:nvPr>
            <p:custDataLst>
              <p:tags r:id="rId46"/>
            </p:custDataLst>
          </p:nvPr>
        </p:nvGrpSpPr>
        <p:grpSpPr>
          <a:xfrm>
            <a:off x="3986487" y="3650404"/>
            <a:ext cx="324527" cy="563320"/>
            <a:chOff x="4552289" y="3841155"/>
            <a:chExt cx="270439" cy="469433"/>
          </a:xfrm>
        </p:grpSpPr>
        <p:pic>
          <p:nvPicPr>
            <p:cNvPr id="127" name="Picture 126">
              <a:extLst>
                <a:ext uri="{FF2B5EF4-FFF2-40B4-BE49-F238E27FC236}">
                  <a16:creationId xmlns:a16="http://schemas.microsoft.com/office/drawing/2014/main" id="{C57EA6BF-A4B6-419E-8345-3BD11DF8934F}"/>
                </a:ext>
              </a:extLst>
            </p:cNvPr>
            <p:cNvPicPr>
              <a:picLocks noChangeAspect="1"/>
            </p:cNvPicPr>
            <p:nvPr/>
          </p:nvPicPr>
          <p:blipFill rotWithShape="1">
            <a:blip r:embed="rId94">
              <a:duotone>
                <a:prstClr val="black"/>
                <a:schemeClr val="accent4">
                  <a:tint val="45000"/>
                  <a:satMod val="400000"/>
                </a:schemeClr>
              </a:duotone>
              <a:extLst>
                <a:ext uri="{BEBA8EAE-BF5A-486C-A8C5-ECC9F3942E4B}">
                  <a14:imgProps xmlns:a14="http://schemas.microsoft.com/office/drawing/2010/main">
                    <a14:imgLayer r:embed="rId95">
                      <a14:imgEffect>
                        <a14:sharpenSoften amount="50000"/>
                      </a14:imgEffect>
                      <a14:imgEffect>
                        <a14:brightnessContrast bright="-20000" contrast="-20000"/>
                      </a14:imgEffect>
                    </a14:imgLayer>
                  </a14:imgProps>
                </a:ext>
              </a:extLst>
            </a:blip>
            <a:srcRect l="21984" r="49211"/>
            <a:stretch/>
          </p:blipFill>
          <p:spPr>
            <a:xfrm>
              <a:off x="4552289" y="3841155"/>
              <a:ext cx="135219" cy="469433"/>
            </a:xfrm>
            <a:prstGeom prst="rect">
              <a:avLst/>
            </a:prstGeom>
          </p:spPr>
        </p:pic>
        <p:pic>
          <p:nvPicPr>
            <p:cNvPr id="128" name="Picture 127">
              <a:extLst>
                <a:ext uri="{FF2B5EF4-FFF2-40B4-BE49-F238E27FC236}">
                  <a16:creationId xmlns:a16="http://schemas.microsoft.com/office/drawing/2014/main" id="{CC014FE9-F300-415B-87DC-3C6619BD5B8C}"/>
                </a:ext>
              </a:extLst>
            </p:cNvPr>
            <p:cNvPicPr>
              <a:picLocks noChangeAspect="1"/>
            </p:cNvPicPr>
            <p:nvPr/>
          </p:nvPicPr>
          <p:blipFill rotWithShape="1">
            <a:blip r:embed="rId93">
              <a:duotone>
                <a:schemeClr val="accent5">
                  <a:shade val="45000"/>
                  <a:satMod val="135000"/>
                </a:schemeClr>
                <a:prstClr val="white"/>
              </a:duotone>
              <a:extLst>
                <a:ext uri="{BEBA8EAE-BF5A-486C-A8C5-ECC9F3942E4B}">
                  <a14:imgProps xmlns:a14="http://schemas.microsoft.com/office/drawing/2010/main">
                    <a14:imgLayer r:embed="rId96">
                      <a14:imgEffect>
                        <a14:sharpenSoften amount="50000"/>
                      </a14:imgEffect>
                    </a14:imgLayer>
                  </a14:imgProps>
                </a:ext>
              </a:extLst>
            </a:blip>
            <a:srcRect l="49212" r="21984"/>
            <a:stretch/>
          </p:blipFill>
          <p:spPr>
            <a:xfrm>
              <a:off x="4687509" y="3841155"/>
              <a:ext cx="135219" cy="469433"/>
            </a:xfrm>
            <a:prstGeom prst="rect">
              <a:avLst/>
            </a:prstGeom>
          </p:spPr>
        </p:pic>
      </p:grpSp>
      <p:cxnSp>
        <p:nvCxnSpPr>
          <p:cNvPr id="132" name="Straight Arrow Connector 131">
            <a:extLst>
              <a:ext uri="{FF2B5EF4-FFF2-40B4-BE49-F238E27FC236}">
                <a16:creationId xmlns:a16="http://schemas.microsoft.com/office/drawing/2014/main" id="{405C3887-B0DA-47BD-AD81-DF3FF0305C03}"/>
              </a:ext>
            </a:extLst>
          </p:cNvPr>
          <p:cNvCxnSpPr>
            <a:cxnSpLocks/>
            <a:stCxn id="97" idx="3"/>
          </p:cNvCxnSpPr>
          <p:nvPr>
            <p:custDataLst>
              <p:tags r:id="rId47"/>
            </p:custDataLst>
          </p:nvPr>
        </p:nvCxnSpPr>
        <p:spPr>
          <a:xfrm flipV="1">
            <a:off x="5823420" y="3895214"/>
            <a:ext cx="1010892" cy="39033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34" name="Straight Arrow Connector 133">
            <a:extLst>
              <a:ext uri="{FF2B5EF4-FFF2-40B4-BE49-F238E27FC236}">
                <a16:creationId xmlns:a16="http://schemas.microsoft.com/office/drawing/2014/main" id="{D6A1E2FA-A172-4E27-8FB1-03F1D1751114}"/>
              </a:ext>
            </a:extLst>
          </p:cNvPr>
          <p:cNvCxnSpPr>
            <a:cxnSpLocks/>
            <a:stCxn id="97" idx="3"/>
          </p:cNvCxnSpPr>
          <p:nvPr>
            <p:custDataLst>
              <p:tags r:id="rId48"/>
            </p:custDataLst>
          </p:nvPr>
        </p:nvCxnSpPr>
        <p:spPr>
          <a:xfrm>
            <a:off x="5823420" y="4285548"/>
            <a:ext cx="1019991" cy="43955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161" name="Picture 160">
            <a:extLst>
              <a:ext uri="{FF2B5EF4-FFF2-40B4-BE49-F238E27FC236}">
                <a16:creationId xmlns:a16="http://schemas.microsoft.com/office/drawing/2014/main" id="{30F62F7F-5A28-4B75-B72C-55CC040F811C}"/>
              </a:ext>
            </a:extLst>
          </p:cNvPr>
          <p:cNvPicPr>
            <a:picLocks noChangeAspect="1"/>
          </p:cNvPicPr>
          <p:nvPr>
            <p:custDataLst>
              <p:tags r:id="rId49"/>
            </p:custDataLst>
          </p:nvPr>
        </p:nvPicPr>
        <p:blipFill>
          <a:blip r:embed="rId97"/>
          <a:stretch>
            <a:fillRect/>
          </a:stretch>
        </p:blipFill>
        <p:spPr>
          <a:xfrm>
            <a:off x="8141600" y="3739685"/>
            <a:ext cx="306325" cy="306325"/>
          </a:xfrm>
          <a:prstGeom prst="rect">
            <a:avLst/>
          </a:prstGeom>
        </p:spPr>
      </p:pic>
      <p:pic>
        <p:nvPicPr>
          <p:cNvPr id="163" name="Picture 162">
            <a:extLst>
              <a:ext uri="{FF2B5EF4-FFF2-40B4-BE49-F238E27FC236}">
                <a16:creationId xmlns:a16="http://schemas.microsoft.com/office/drawing/2014/main" id="{D44352A4-1549-46AF-BA3F-75987A2A5F39}"/>
              </a:ext>
            </a:extLst>
          </p:cNvPr>
          <p:cNvPicPr>
            <a:picLocks noChangeAspect="1"/>
          </p:cNvPicPr>
          <p:nvPr>
            <p:custDataLst>
              <p:tags r:id="rId50"/>
            </p:custDataLst>
          </p:nvPr>
        </p:nvPicPr>
        <p:blipFill>
          <a:blip r:embed="rId97"/>
          <a:stretch>
            <a:fillRect/>
          </a:stretch>
        </p:blipFill>
        <p:spPr>
          <a:xfrm>
            <a:off x="8141600" y="4585103"/>
            <a:ext cx="306325" cy="306325"/>
          </a:xfrm>
          <a:prstGeom prst="rect">
            <a:avLst/>
          </a:prstGeom>
        </p:spPr>
      </p:pic>
      <p:sp>
        <p:nvSpPr>
          <p:cNvPr id="164" name="TextBox 163">
            <a:extLst>
              <a:ext uri="{FF2B5EF4-FFF2-40B4-BE49-F238E27FC236}">
                <a16:creationId xmlns:a16="http://schemas.microsoft.com/office/drawing/2014/main" id="{A85129ED-82BC-40BF-ADE2-2C1933664FDB}"/>
              </a:ext>
            </a:extLst>
          </p:cNvPr>
          <p:cNvSpPr txBox="1"/>
          <p:nvPr>
            <p:custDataLst>
              <p:tags r:id="rId51"/>
            </p:custDataLst>
          </p:nvPr>
        </p:nvSpPr>
        <p:spPr>
          <a:xfrm>
            <a:off x="6667496" y="3076990"/>
            <a:ext cx="879881"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Terrain</a:t>
            </a:r>
          </a:p>
        </p:txBody>
      </p:sp>
      <p:pic>
        <p:nvPicPr>
          <p:cNvPr id="121" name="Graphic 120" descr="Man">
            <a:extLst>
              <a:ext uri="{FF2B5EF4-FFF2-40B4-BE49-F238E27FC236}">
                <a16:creationId xmlns:a16="http://schemas.microsoft.com/office/drawing/2014/main" id="{C384A6DF-20A3-40DE-9F43-C561BAFAD509}"/>
              </a:ext>
            </a:extLst>
          </p:cNvPr>
          <p:cNvPicPr>
            <a:picLocks noChangeAspect="1"/>
          </p:cNvPicPr>
          <p:nvPr>
            <p:custDataLst>
              <p:tags r:id="rId52"/>
            </p:custDataLst>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2888653" y="1818479"/>
            <a:ext cx="559613" cy="559613"/>
          </a:xfrm>
          <a:prstGeom prst="rect">
            <a:avLst/>
          </a:prstGeom>
        </p:spPr>
      </p:pic>
      <p:grpSp>
        <p:nvGrpSpPr>
          <p:cNvPr id="3" name="Group 2">
            <a:extLst>
              <a:ext uri="{FF2B5EF4-FFF2-40B4-BE49-F238E27FC236}">
                <a16:creationId xmlns:a16="http://schemas.microsoft.com/office/drawing/2014/main" id="{35175811-5A9F-43D8-93D1-25F9E0CD3684}"/>
              </a:ext>
            </a:extLst>
          </p:cNvPr>
          <p:cNvGrpSpPr/>
          <p:nvPr>
            <p:custDataLst>
              <p:tags r:id="rId53"/>
            </p:custDataLst>
          </p:nvPr>
        </p:nvGrpSpPr>
        <p:grpSpPr>
          <a:xfrm>
            <a:off x="9509260" y="4259878"/>
            <a:ext cx="1844540" cy="965249"/>
            <a:chOff x="7786430" y="2197142"/>
            <a:chExt cx="1806782" cy="970406"/>
          </a:xfrm>
        </p:grpSpPr>
        <p:sp>
          <p:nvSpPr>
            <p:cNvPr id="94" name="Rectangle 93">
              <a:extLst>
                <a:ext uri="{FF2B5EF4-FFF2-40B4-BE49-F238E27FC236}">
                  <a16:creationId xmlns:a16="http://schemas.microsoft.com/office/drawing/2014/main" id="{86047CED-29F2-474B-B095-5609824034C9}"/>
                </a:ext>
              </a:extLst>
            </p:cNvPr>
            <p:cNvSpPr/>
            <p:nvPr/>
          </p:nvSpPr>
          <p:spPr>
            <a:xfrm>
              <a:off x="7956376" y="2593048"/>
              <a:ext cx="1499717" cy="5745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1097280" hangingPunct="1">
                <a:defRPr/>
              </a:pPr>
              <a:endParaRPr lang="en-US" sz="2160" dirty="0">
                <a:solidFill>
                  <a:prstClr val="white"/>
                </a:solidFill>
                <a:ea typeface="+mn-ea"/>
                <a:cs typeface="Arial" charset="0"/>
              </a:endParaRPr>
            </a:p>
          </p:txBody>
        </p:sp>
        <p:sp>
          <p:nvSpPr>
            <p:cNvPr id="95" name="Trapezoid 94">
              <a:extLst>
                <a:ext uri="{FF2B5EF4-FFF2-40B4-BE49-F238E27FC236}">
                  <a16:creationId xmlns:a16="http://schemas.microsoft.com/office/drawing/2014/main" id="{663DB249-7379-452F-AC62-7DFA95A88749}"/>
                </a:ext>
              </a:extLst>
            </p:cNvPr>
            <p:cNvSpPr/>
            <p:nvPr/>
          </p:nvSpPr>
          <p:spPr>
            <a:xfrm>
              <a:off x="7786430" y="2197142"/>
              <a:ext cx="1806782" cy="447440"/>
            </a:xfrm>
            <a:prstGeom prst="trapezoid">
              <a:avLst>
                <a:gd name="adj" fmla="val 62679"/>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algn="ctr" defTabSz="1097280" hangingPunct="1">
                <a:defRPr/>
              </a:pPr>
              <a:r>
                <a:rPr lang="fr" sz="1600" b="1">
                  <a:solidFill>
                    <a:prstClr val="white"/>
                  </a:solidFill>
                  <a:ea typeface="+mn-ea"/>
                  <a:cs typeface="Arial" charset="0"/>
                </a:rPr>
                <a:t>Siège de l’intervention</a:t>
              </a:r>
            </a:p>
          </p:txBody>
        </p:sp>
        <p:sp>
          <p:nvSpPr>
            <p:cNvPr id="98" name="Rectangle 97">
              <a:extLst>
                <a:ext uri="{FF2B5EF4-FFF2-40B4-BE49-F238E27FC236}">
                  <a16:creationId xmlns:a16="http://schemas.microsoft.com/office/drawing/2014/main" id="{60165A0F-292F-4EBB-ABD8-A053402F818A}"/>
                </a:ext>
              </a:extLst>
            </p:cNvPr>
            <p:cNvSpPr/>
            <p:nvPr/>
          </p:nvSpPr>
          <p:spPr>
            <a:xfrm>
              <a:off x="8494061" y="2785955"/>
              <a:ext cx="191241" cy="379903"/>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1097280" hangingPunct="1">
                <a:defRPr/>
              </a:pPr>
              <a:endParaRPr lang="en-US" sz="2160" dirty="0">
                <a:solidFill>
                  <a:prstClr val="white"/>
                </a:solidFill>
                <a:ea typeface="+mn-ea"/>
                <a:cs typeface="Arial" charset="0"/>
              </a:endParaRPr>
            </a:p>
          </p:txBody>
        </p:sp>
        <p:sp>
          <p:nvSpPr>
            <p:cNvPr id="117" name="Rectangle 116">
              <a:extLst>
                <a:ext uri="{FF2B5EF4-FFF2-40B4-BE49-F238E27FC236}">
                  <a16:creationId xmlns:a16="http://schemas.microsoft.com/office/drawing/2014/main" id="{F1A110DB-981D-43C9-B721-D6FF20F5F24A}"/>
                </a:ext>
              </a:extLst>
            </p:cNvPr>
            <p:cNvSpPr/>
            <p:nvPr/>
          </p:nvSpPr>
          <p:spPr>
            <a:xfrm>
              <a:off x="8722105" y="2785955"/>
              <a:ext cx="198502" cy="378777"/>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1097280" hangingPunct="1">
                <a:defRPr/>
              </a:pPr>
              <a:endParaRPr lang="en-US" sz="2160" dirty="0">
                <a:solidFill>
                  <a:prstClr val="white"/>
                </a:solidFill>
                <a:ea typeface="+mn-ea"/>
                <a:cs typeface="Arial" charset="0"/>
              </a:endParaRPr>
            </a:p>
          </p:txBody>
        </p:sp>
      </p:grpSp>
      <p:sp>
        <p:nvSpPr>
          <p:cNvPr id="122" name="TextBox 121">
            <a:extLst>
              <a:ext uri="{FF2B5EF4-FFF2-40B4-BE49-F238E27FC236}">
                <a16:creationId xmlns:a16="http://schemas.microsoft.com/office/drawing/2014/main" id="{73975608-0A8E-43C2-9973-A3FB59911E4D}"/>
              </a:ext>
            </a:extLst>
          </p:cNvPr>
          <p:cNvSpPr txBox="1"/>
          <p:nvPr>
            <p:custDataLst>
              <p:tags r:id="rId54"/>
            </p:custDataLst>
          </p:nvPr>
        </p:nvSpPr>
        <p:spPr>
          <a:xfrm>
            <a:off x="8483397" y="3071213"/>
            <a:ext cx="2506889"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Siège</a:t>
            </a:r>
          </a:p>
        </p:txBody>
      </p:sp>
      <p:sp>
        <p:nvSpPr>
          <p:cNvPr id="131" name="Rectangle 130">
            <a:extLst>
              <a:ext uri="{FF2B5EF4-FFF2-40B4-BE49-F238E27FC236}">
                <a16:creationId xmlns:a16="http://schemas.microsoft.com/office/drawing/2014/main" id="{707A6058-A3F7-426E-9227-A0A84B80E983}"/>
              </a:ext>
            </a:extLst>
          </p:cNvPr>
          <p:cNvSpPr/>
          <p:nvPr>
            <p:custDataLst>
              <p:tags r:id="rId55"/>
            </p:custDataLst>
          </p:nvPr>
        </p:nvSpPr>
        <p:spPr>
          <a:xfrm>
            <a:off x="6285957" y="3477708"/>
            <a:ext cx="1680016" cy="15386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sp>
        <p:nvSpPr>
          <p:cNvPr id="133" name="Rectangle 132">
            <a:extLst>
              <a:ext uri="{FF2B5EF4-FFF2-40B4-BE49-F238E27FC236}">
                <a16:creationId xmlns:a16="http://schemas.microsoft.com/office/drawing/2014/main" id="{774D71E2-B715-42F5-8AD7-870832DC72B1}"/>
              </a:ext>
            </a:extLst>
          </p:cNvPr>
          <p:cNvSpPr/>
          <p:nvPr>
            <p:custDataLst>
              <p:tags r:id="rId56"/>
            </p:custDataLst>
          </p:nvPr>
        </p:nvSpPr>
        <p:spPr>
          <a:xfrm>
            <a:off x="0" y="6002821"/>
            <a:ext cx="12192000" cy="8551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endParaRPr lang="en-US" kern="1200" dirty="0">
              <a:solidFill>
                <a:prstClr val="white"/>
              </a:solidFill>
            </a:endParaRPr>
          </a:p>
        </p:txBody>
      </p:sp>
      <p:grpSp>
        <p:nvGrpSpPr>
          <p:cNvPr id="107" name="Group 106">
            <a:extLst>
              <a:ext uri="{FF2B5EF4-FFF2-40B4-BE49-F238E27FC236}">
                <a16:creationId xmlns:a16="http://schemas.microsoft.com/office/drawing/2014/main" id="{C1F9A27B-9616-412C-B684-4AD5CD356F66}"/>
              </a:ext>
            </a:extLst>
          </p:cNvPr>
          <p:cNvGrpSpPr/>
          <p:nvPr>
            <p:custDataLst>
              <p:tags r:id="rId57"/>
            </p:custDataLst>
          </p:nvPr>
        </p:nvGrpSpPr>
        <p:grpSpPr>
          <a:xfrm>
            <a:off x="1612752" y="6000879"/>
            <a:ext cx="9847424" cy="785784"/>
            <a:chOff x="957369" y="4425394"/>
            <a:chExt cx="8271314" cy="646118"/>
          </a:xfrm>
        </p:grpSpPr>
        <p:sp>
          <p:nvSpPr>
            <p:cNvPr id="13" name="Rectangle 12">
              <a:extLst>
                <a:ext uri="{FF2B5EF4-FFF2-40B4-BE49-F238E27FC236}">
                  <a16:creationId xmlns:a16="http://schemas.microsoft.com/office/drawing/2014/main" id="{64A15786-F1C1-427F-8C70-4BB3F06EDFFB}"/>
                </a:ext>
              </a:extLst>
            </p:cNvPr>
            <p:cNvSpPr/>
            <p:nvPr/>
          </p:nvSpPr>
          <p:spPr>
            <a:xfrm>
              <a:off x="957369" y="4425394"/>
              <a:ext cx="8271314" cy="604390"/>
            </a:xfrm>
            <a:prstGeom prst="rect">
              <a:avLst/>
            </a:prstGeom>
            <a:solidFill>
              <a:schemeClr val="bg1">
                <a:lumMod val="95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097280" fontAlgn="base" hangingPunct="1">
                <a:spcBef>
                  <a:spcPct val="0"/>
                </a:spcBef>
                <a:spcAft>
                  <a:spcPct val="0"/>
                </a:spcAft>
              </a:pPr>
              <a:endParaRPr lang="en-US" sz="2150" kern="1200" dirty="0"/>
            </a:p>
          </p:txBody>
        </p:sp>
        <p:grpSp>
          <p:nvGrpSpPr>
            <p:cNvPr id="46" name="Group 45">
              <a:extLst>
                <a:ext uri="{FF2B5EF4-FFF2-40B4-BE49-F238E27FC236}">
                  <a16:creationId xmlns:a16="http://schemas.microsoft.com/office/drawing/2014/main" id="{51ECBC4D-E0DA-4725-AD54-2749FE068EE2}"/>
                </a:ext>
              </a:extLst>
            </p:cNvPr>
            <p:cNvGrpSpPr/>
            <p:nvPr/>
          </p:nvGrpSpPr>
          <p:grpSpPr>
            <a:xfrm>
              <a:off x="1841706" y="4537081"/>
              <a:ext cx="1089093" cy="410042"/>
              <a:chOff x="6053374" y="5219331"/>
              <a:chExt cx="1452123" cy="546722"/>
            </a:xfrm>
          </p:grpSpPr>
          <p:pic>
            <p:nvPicPr>
              <p:cNvPr id="47" name="Picture 46">
                <a:extLst>
                  <a:ext uri="{FF2B5EF4-FFF2-40B4-BE49-F238E27FC236}">
                    <a16:creationId xmlns:a16="http://schemas.microsoft.com/office/drawing/2014/main" id="{EA69A057-216E-4497-B19A-49A3F77BA519}"/>
                  </a:ext>
                </a:extLst>
              </p:cNvPr>
              <p:cNvPicPr>
                <a:picLocks noChangeAspect="1"/>
              </p:cNvPicPr>
              <p:nvPr/>
            </p:nvPicPr>
            <p:blipFill>
              <a:blip r:embed="rId9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053374" y="5219331"/>
                <a:ext cx="386549" cy="546722"/>
              </a:xfrm>
              <a:prstGeom prst="rect">
                <a:avLst/>
              </a:prstGeom>
            </p:spPr>
          </p:pic>
          <p:sp>
            <p:nvSpPr>
              <p:cNvPr id="48" name="TextBox 47">
                <a:extLst>
                  <a:ext uri="{FF2B5EF4-FFF2-40B4-BE49-F238E27FC236}">
                    <a16:creationId xmlns:a16="http://schemas.microsoft.com/office/drawing/2014/main" id="{F3893F37-6633-4FF9-B64C-A24DA5520206}"/>
                  </a:ext>
                </a:extLst>
              </p:cNvPr>
              <p:cNvSpPr txBox="1"/>
              <p:nvPr/>
            </p:nvSpPr>
            <p:spPr>
              <a:xfrm>
                <a:off x="6265654" y="5342651"/>
                <a:ext cx="1239843" cy="310483"/>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Épidémiologie</a:t>
                </a:r>
              </a:p>
            </p:txBody>
          </p:sp>
        </p:grpSp>
        <p:grpSp>
          <p:nvGrpSpPr>
            <p:cNvPr id="49" name="Group 48">
              <a:extLst>
                <a:ext uri="{FF2B5EF4-FFF2-40B4-BE49-F238E27FC236}">
                  <a16:creationId xmlns:a16="http://schemas.microsoft.com/office/drawing/2014/main" id="{FA271154-BD8C-4B5D-9305-DD18E5022796}"/>
                </a:ext>
              </a:extLst>
            </p:cNvPr>
            <p:cNvGrpSpPr/>
            <p:nvPr/>
          </p:nvGrpSpPr>
          <p:grpSpPr>
            <a:xfrm>
              <a:off x="5076060" y="4537081"/>
              <a:ext cx="1100556" cy="410042"/>
              <a:chOff x="7694802" y="5258131"/>
              <a:chExt cx="1467408" cy="546722"/>
            </a:xfrm>
          </p:grpSpPr>
          <p:pic>
            <p:nvPicPr>
              <p:cNvPr id="50" name="Picture 49">
                <a:extLst>
                  <a:ext uri="{FF2B5EF4-FFF2-40B4-BE49-F238E27FC236}">
                    <a16:creationId xmlns:a16="http://schemas.microsoft.com/office/drawing/2014/main" id="{0A6D4DC2-ABBA-4930-924A-66DCC372652B}"/>
                  </a:ext>
                </a:extLst>
              </p:cNvPr>
              <p:cNvPicPr>
                <a:picLocks noChangeAspect="1"/>
              </p:cNvPicPr>
              <p:nvPr/>
            </p:nvPicPr>
            <p:blipFill>
              <a:blip r:embed="rId9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694802" y="5258131"/>
                <a:ext cx="386549" cy="546722"/>
              </a:xfrm>
              <a:prstGeom prst="rect">
                <a:avLst/>
              </a:prstGeom>
            </p:spPr>
          </p:pic>
          <p:sp>
            <p:nvSpPr>
              <p:cNvPr id="51" name="TextBox 50">
                <a:extLst>
                  <a:ext uri="{FF2B5EF4-FFF2-40B4-BE49-F238E27FC236}">
                    <a16:creationId xmlns:a16="http://schemas.microsoft.com/office/drawing/2014/main" id="{2F2614CA-FFD4-436F-98D6-AE3044E10EAF}"/>
                  </a:ext>
                </a:extLst>
              </p:cNvPr>
              <p:cNvSpPr txBox="1"/>
              <p:nvPr/>
            </p:nvSpPr>
            <p:spPr>
              <a:xfrm>
                <a:off x="7909096" y="5262102"/>
                <a:ext cx="1253114" cy="472401"/>
              </a:xfrm>
              <a:prstGeom prst="rect">
                <a:avLst/>
              </a:prstGeom>
              <a:noFill/>
            </p:spPr>
            <p:txBody>
              <a:bodyPr wrap="square" lIns="91440" tIns="45720" rIns="91440" bIns="45720" rtlCol="0" anchor="t">
                <a:spAutoFit/>
              </a:bodyPr>
              <a:lstStyle/>
              <a:p>
                <a:pPr defTabSz="617220">
                  <a:defRPr/>
                </a:pPr>
                <a:r>
                  <a:rPr lang="fr" sz="1100" b="1" kern="1200" dirty="0">
                    <a:ea typeface="+mn-ea"/>
                  </a:rPr>
                  <a:t>Engagement </a:t>
                </a:r>
                <a:endParaRPr lang="fr" sz="1100" kern="1200">
                  <a:ea typeface="+mn-ea"/>
                </a:endParaRPr>
              </a:p>
              <a:p>
                <a:pPr defTabSz="617220">
                  <a:defRPr/>
                </a:pPr>
                <a:r>
                  <a:rPr lang="fr" sz="1100" b="1" kern="1200" dirty="0">
                    <a:ea typeface="+mn-ea"/>
                  </a:rPr>
                  <a:t>communautaire</a:t>
                </a:r>
                <a:endParaRPr lang="fr" sz="1100" kern="1200">
                  <a:ea typeface="+mn-ea"/>
                </a:endParaRPr>
              </a:p>
            </p:txBody>
          </p:sp>
        </p:grpSp>
        <p:grpSp>
          <p:nvGrpSpPr>
            <p:cNvPr id="52" name="Group 51">
              <a:extLst>
                <a:ext uri="{FF2B5EF4-FFF2-40B4-BE49-F238E27FC236}">
                  <a16:creationId xmlns:a16="http://schemas.microsoft.com/office/drawing/2014/main" id="{5B8F0932-3DE3-4163-85C3-FA8DADD3734F}"/>
                </a:ext>
              </a:extLst>
            </p:cNvPr>
            <p:cNvGrpSpPr/>
            <p:nvPr/>
          </p:nvGrpSpPr>
          <p:grpSpPr>
            <a:xfrm>
              <a:off x="7124611" y="4537082"/>
              <a:ext cx="975781" cy="476106"/>
              <a:chOff x="6057607" y="4632191"/>
              <a:chExt cx="1301041" cy="634807"/>
            </a:xfrm>
          </p:grpSpPr>
          <p:pic>
            <p:nvPicPr>
              <p:cNvPr id="53" name="Picture 52">
                <a:extLst>
                  <a:ext uri="{FF2B5EF4-FFF2-40B4-BE49-F238E27FC236}">
                    <a16:creationId xmlns:a16="http://schemas.microsoft.com/office/drawing/2014/main" id="{84C4A8F9-BA76-496B-AAEB-897E854AC65C}"/>
                  </a:ext>
                </a:extLst>
              </p:cNvPr>
              <p:cNvPicPr>
                <a:picLocks noChangeAspect="1"/>
              </p:cNvPicPr>
              <p:nvPr/>
            </p:nvPicPr>
            <p:blipFill>
              <a:blip r:embed="rId98" cstate="print">
                <a:extLst>
                  <a:ext uri="{28A0092B-C50C-407E-A947-70E740481C1C}">
                    <a14:useLocalDpi xmlns:a14="http://schemas.microsoft.com/office/drawing/2010/main" val="0"/>
                  </a:ext>
                </a:extLst>
              </a:blip>
              <a:stretch>
                <a:fillRect/>
              </a:stretch>
            </p:blipFill>
            <p:spPr>
              <a:xfrm>
                <a:off x="6057607" y="4632191"/>
                <a:ext cx="386549" cy="546722"/>
              </a:xfrm>
              <a:prstGeom prst="rect">
                <a:avLst/>
              </a:prstGeom>
            </p:spPr>
          </p:pic>
          <p:sp>
            <p:nvSpPr>
              <p:cNvPr id="54" name="TextBox 53">
                <a:extLst>
                  <a:ext uri="{FF2B5EF4-FFF2-40B4-BE49-F238E27FC236}">
                    <a16:creationId xmlns:a16="http://schemas.microsoft.com/office/drawing/2014/main" id="{232CE67A-36C6-4496-BC25-EE5E777AD8FD}"/>
                  </a:ext>
                </a:extLst>
              </p:cNvPr>
              <p:cNvSpPr txBox="1"/>
              <p:nvPr/>
            </p:nvSpPr>
            <p:spPr>
              <a:xfrm>
                <a:off x="6271900" y="4755511"/>
                <a:ext cx="1086748" cy="51148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Services de laboratoire</a:t>
                </a:r>
              </a:p>
            </p:txBody>
          </p:sp>
        </p:grpSp>
        <p:grpSp>
          <p:nvGrpSpPr>
            <p:cNvPr id="55" name="Group 54">
              <a:extLst>
                <a:ext uri="{FF2B5EF4-FFF2-40B4-BE49-F238E27FC236}">
                  <a16:creationId xmlns:a16="http://schemas.microsoft.com/office/drawing/2014/main" id="{9D76CFC0-BD33-40BB-BD41-35A722A19678}"/>
                </a:ext>
              </a:extLst>
            </p:cNvPr>
            <p:cNvGrpSpPr/>
            <p:nvPr/>
          </p:nvGrpSpPr>
          <p:grpSpPr>
            <a:xfrm>
              <a:off x="2801650" y="4537081"/>
              <a:ext cx="1100558" cy="410042"/>
              <a:chOff x="7694802" y="5258130"/>
              <a:chExt cx="1467411" cy="546722"/>
            </a:xfrm>
          </p:grpSpPr>
          <p:pic>
            <p:nvPicPr>
              <p:cNvPr id="56" name="Picture 55">
                <a:extLst>
                  <a:ext uri="{FF2B5EF4-FFF2-40B4-BE49-F238E27FC236}">
                    <a16:creationId xmlns:a16="http://schemas.microsoft.com/office/drawing/2014/main" id="{E823DF33-D5B2-44DE-8FD0-6585EF002314}"/>
                  </a:ext>
                </a:extLst>
              </p:cNvPr>
              <p:cNvPicPr>
                <a:picLocks noChangeAspect="1"/>
              </p:cNvPicPr>
              <p:nvPr/>
            </p:nvPicPr>
            <p:blipFill>
              <a:blip r:embed="rId9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694802" y="5258130"/>
                <a:ext cx="386549" cy="546722"/>
              </a:xfrm>
              <a:prstGeom prst="rect">
                <a:avLst/>
              </a:prstGeom>
            </p:spPr>
          </p:pic>
          <p:sp>
            <p:nvSpPr>
              <p:cNvPr id="57" name="TextBox 56">
                <a:extLst>
                  <a:ext uri="{FF2B5EF4-FFF2-40B4-BE49-F238E27FC236}">
                    <a16:creationId xmlns:a16="http://schemas.microsoft.com/office/drawing/2014/main" id="{BD433BC5-F763-4221-A1FC-A8DD57255132}"/>
                  </a:ext>
                </a:extLst>
              </p:cNvPr>
              <p:cNvSpPr txBox="1"/>
              <p:nvPr/>
            </p:nvSpPr>
            <p:spPr>
              <a:xfrm>
                <a:off x="7909099" y="5262103"/>
                <a:ext cx="1253114" cy="518375"/>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Prise en charge des cas</a:t>
                </a:r>
              </a:p>
            </p:txBody>
          </p:sp>
        </p:grpSp>
        <p:grpSp>
          <p:nvGrpSpPr>
            <p:cNvPr id="58" name="Group 57">
              <a:extLst>
                <a:ext uri="{FF2B5EF4-FFF2-40B4-BE49-F238E27FC236}">
                  <a16:creationId xmlns:a16="http://schemas.microsoft.com/office/drawing/2014/main" id="{B4AEE1D6-1BC3-49F7-AE16-C0A797DD26A7}"/>
                </a:ext>
              </a:extLst>
            </p:cNvPr>
            <p:cNvGrpSpPr/>
            <p:nvPr/>
          </p:nvGrpSpPr>
          <p:grpSpPr>
            <a:xfrm>
              <a:off x="6084172" y="4537081"/>
              <a:ext cx="1152124" cy="410042"/>
              <a:chOff x="7765309" y="5258131"/>
              <a:chExt cx="1454810" cy="546723"/>
            </a:xfrm>
          </p:grpSpPr>
          <p:pic>
            <p:nvPicPr>
              <p:cNvPr id="59" name="Picture 58">
                <a:extLst>
                  <a:ext uri="{FF2B5EF4-FFF2-40B4-BE49-F238E27FC236}">
                    <a16:creationId xmlns:a16="http://schemas.microsoft.com/office/drawing/2014/main" id="{E276E117-0CA7-4FEE-801F-3B34609C07C7}"/>
                  </a:ext>
                </a:extLst>
              </p:cNvPr>
              <p:cNvPicPr>
                <a:picLocks noChangeAspect="1"/>
              </p:cNvPicPr>
              <p:nvPr/>
            </p:nvPicPr>
            <p:blipFill rotWithShape="1">
              <a:blip r:embed="rId98" cstate="print">
                <a:duotone>
                  <a:schemeClr val="accent6">
                    <a:shade val="45000"/>
                    <a:satMod val="135000"/>
                  </a:schemeClr>
                  <a:prstClr val="white"/>
                </a:duotone>
                <a:extLst>
                  <a:ext uri="{28A0092B-C50C-407E-A947-70E740481C1C}">
                    <a14:useLocalDpi xmlns:a14="http://schemas.microsoft.com/office/drawing/2010/main" val="0"/>
                  </a:ext>
                </a:extLst>
              </a:blip>
              <a:srcRect l="18240"/>
              <a:stretch/>
            </p:blipFill>
            <p:spPr>
              <a:xfrm>
                <a:off x="7765309" y="5258131"/>
                <a:ext cx="316041" cy="546723"/>
              </a:xfrm>
              <a:prstGeom prst="rect">
                <a:avLst/>
              </a:prstGeom>
            </p:spPr>
          </p:pic>
          <p:sp>
            <p:nvSpPr>
              <p:cNvPr id="60" name="TextBox 59">
                <a:extLst>
                  <a:ext uri="{FF2B5EF4-FFF2-40B4-BE49-F238E27FC236}">
                    <a16:creationId xmlns:a16="http://schemas.microsoft.com/office/drawing/2014/main" id="{CA6C1710-3F54-4452-BB16-3A0B9D7F6D19}"/>
                  </a:ext>
                </a:extLst>
              </p:cNvPr>
              <p:cNvSpPr txBox="1"/>
              <p:nvPr/>
            </p:nvSpPr>
            <p:spPr>
              <a:xfrm>
                <a:off x="7966614" y="5262103"/>
                <a:ext cx="1253505" cy="518376"/>
              </a:xfrm>
              <a:prstGeom prst="rect">
                <a:avLst/>
              </a:prstGeom>
              <a:noFill/>
            </p:spPr>
            <p:txBody>
              <a:bodyPr wrap="square" lIns="109728" tIns="45720" rIns="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Communication sur les risques</a:t>
                </a:r>
              </a:p>
            </p:txBody>
          </p:sp>
        </p:grpSp>
        <p:sp>
          <p:nvSpPr>
            <p:cNvPr id="61" name="TextBox 60">
              <a:extLst>
                <a:ext uri="{FF2B5EF4-FFF2-40B4-BE49-F238E27FC236}">
                  <a16:creationId xmlns:a16="http://schemas.microsoft.com/office/drawing/2014/main" id="{A488F20F-D804-4164-84DF-4CC76CFB6E6C}"/>
                </a:ext>
              </a:extLst>
            </p:cNvPr>
            <p:cNvSpPr txBox="1"/>
            <p:nvPr/>
          </p:nvSpPr>
          <p:spPr>
            <a:xfrm>
              <a:off x="957369" y="4548911"/>
              <a:ext cx="994513" cy="278379"/>
            </a:xfrm>
            <a:prstGeom prst="rect">
              <a:avLst/>
            </a:prstGeom>
            <a:noFill/>
          </p:spPr>
          <p:txBody>
            <a:bodyPr wrap="square" lIns="91440" tIns="45720" rIns="91440" bIns="45720" rtlCol="0" anchor="t">
              <a:spAutoFit/>
            </a:bodyPr>
            <a:lstStyle/>
            <a:p>
              <a:pPr defTabSz="1097280" fontAlgn="base" hangingPunct="1">
                <a:spcBef>
                  <a:spcPct val="0"/>
                </a:spcBef>
                <a:spcAft>
                  <a:spcPct val="0"/>
                </a:spcAft>
              </a:pPr>
              <a:r>
                <a:rPr lang="fr" sz="1600" kern="1200" dirty="0">
                  <a:latin typeface="Arial"/>
                  <a:ea typeface="+mn-ea"/>
                  <a:cs typeface="Arial"/>
                </a:rPr>
                <a:t>Rôles :</a:t>
              </a:r>
            </a:p>
          </p:txBody>
        </p:sp>
        <p:grpSp>
          <p:nvGrpSpPr>
            <p:cNvPr id="62" name="Group 61">
              <a:extLst>
                <a:ext uri="{FF2B5EF4-FFF2-40B4-BE49-F238E27FC236}">
                  <a16:creationId xmlns:a16="http://schemas.microsoft.com/office/drawing/2014/main" id="{7E1A1D7B-6EB8-4030-AF51-0C728A6231F6}"/>
                </a:ext>
              </a:extLst>
            </p:cNvPr>
            <p:cNvGrpSpPr/>
            <p:nvPr/>
          </p:nvGrpSpPr>
          <p:grpSpPr>
            <a:xfrm>
              <a:off x="3744713" y="4537081"/>
              <a:ext cx="1451242" cy="534431"/>
              <a:chOff x="7683897" y="4683152"/>
              <a:chExt cx="1934989" cy="712575"/>
            </a:xfrm>
          </p:grpSpPr>
          <p:pic>
            <p:nvPicPr>
              <p:cNvPr id="63" name="Picture 62">
                <a:extLst>
                  <a:ext uri="{FF2B5EF4-FFF2-40B4-BE49-F238E27FC236}">
                    <a16:creationId xmlns:a16="http://schemas.microsoft.com/office/drawing/2014/main" id="{E83B8C2D-85E9-4969-A405-C1C2EFFEF14A}"/>
                  </a:ext>
                </a:extLst>
              </p:cNvPr>
              <p:cNvPicPr>
                <a:picLocks noChangeAspect="1"/>
              </p:cNvPicPr>
              <p:nvPr/>
            </p:nvPicPr>
            <p:blipFill>
              <a:blip r:embed="rId9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683897" y="4683152"/>
                <a:ext cx="386549" cy="546723"/>
              </a:xfrm>
              <a:prstGeom prst="rect">
                <a:avLst/>
              </a:prstGeom>
            </p:spPr>
          </p:pic>
          <p:sp>
            <p:nvSpPr>
              <p:cNvPr id="64" name="TextBox 63">
                <a:extLst>
                  <a:ext uri="{FF2B5EF4-FFF2-40B4-BE49-F238E27FC236}">
                    <a16:creationId xmlns:a16="http://schemas.microsoft.com/office/drawing/2014/main" id="{DFDC8FE5-4C94-4102-B744-3A3B47D8BA97}"/>
                  </a:ext>
                </a:extLst>
              </p:cNvPr>
              <p:cNvSpPr txBox="1"/>
              <p:nvPr/>
            </p:nvSpPr>
            <p:spPr>
              <a:xfrm>
                <a:off x="7898191" y="4687124"/>
                <a:ext cx="1720695" cy="708603"/>
              </a:xfrm>
              <a:prstGeom prst="rect">
                <a:avLst/>
              </a:prstGeom>
              <a:noFill/>
            </p:spPr>
            <p:txBody>
              <a:bodyPr wrap="square" lIns="91440" tIns="45720" rIns="91440" bIns="45720" rtlCol="0" anchor="t">
                <a:spAutoFit/>
              </a:bodyPr>
              <a:lstStyle/>
              <a:p>
                <a:pPr defTabSz="617220">
                  <a:spcBef>
                    <a:spcPct val="0"/>
                  </a:spcBef>
                  <a:spcAft>
                    <a:spcPct val="0"/>
                  </a:spcAft>
                  <a:defRPr/>
                </a:pPr>
                <a:r>
                  <a:rPr lang="fr" sz="1200" kern="1200" dirty="0">
                    <a:ea typeface="+mn-ea"/>
                  </a:rPr>
                  <a:t>Prévention e contrôle de l’infection</a:t>
                </a:r>
                <a:endParaRPr lang="fr-FR"/>
              </a:p>
            </p:txBody>
          </p:sp>
        </p:grpSp>
      </p:grpSp>
      <p:pic>
        <p:nvPicPr>
          <p:cNvPr id="5" name="Picture 4" descr="A picture containing text, clipart&#10;&#10;Description automatically generated">
            <a:extLst>
              <a:ext uri="{FF2B5EF4-FFF2-40B4-BE49-F238E27FC236}">
                <a16:creationId xmlns:a16="http://schemas.microsoft.com/office/drawing/2014/main" id="{34BB9F95-C196-4FE6-87B7-C318E6620342}"/>
              </a:ext>
            </a:extLst>
          </p:cNvPr>
          <p:cNvPicPr>
            <a:picLocks noChangeAspect="1"/>
          </p:cNvPicPr>
          <p:nvPr>
            <p:custDataLst>
              <p:tags r:id="rId58"/>
            </p:custDataLst>
          </p:nvPr>
        </p:nvPicPr>
        <p:blipFill>
          <a:blip r:embed="rId99"/>
          <a:stretch>
            <a:fillRect/>
          </a:stretch>
        </p:blipFill>
        <p:spPr>
          <a:xfrm>
            <a:off x="7754023" y="6146805"/>
            <a:ext cx="190278" cy="481167"/>
          </a:xfrm>
          <a:prstGeom prst="rect">
            <a:avLst/>
          </a:prstGeom>
        </p:spPr>
      </p:pic>
      <p:grpSp>
        <p:nvGrpSpPr>
          <p:cNvPr id="7" name="Group 6">
            <a:extLst>
              <a:ext uri="{FF2B5EF4-FFF2-40B4-BE49-F238E27FC236}">
                <a16:creationId xmlns:a16="http://schemas.microsoft.com/office/drawing/2014/main" id="{A8478B13-6FE4-4E9D-9AAC-10CEDEE4B564}"/>
              </a:ext>
            </a:extLst>
          </p:cNvPr>
          <p:cNvGrpSpPr/>
          <p:nvPr>
            <p:custDataLst>
              <p:tags r:id="rId59"/>
            </p:custDataLst>
          </p:nvPr>
        </p:nvGrpSpPr>
        <p:grpSpPr>
          <a:xfrm>
            <a:off x="6839098" y="3660281"/>
            <a:ext cx="559613" cy="559613"/>
            <a:chOff x="6839098" y="3660281"/>
            <a:chExt cx="559613" cy="559613"/>
          </a:xfrm>
        </p:grpSpPr>
        <p:pic>
          <p:nvPicPr>
            <p:cNvPr id="135" name="Graphic 134" descr="Man">
              <a:extLst>
                <a:ext uri="{FF2B5EF4-FFF2-40B4-BE49-F238E27FC236}">
                  <a16:creationId xmlns:a16="http://schemas.microsoft.com/office/drawing/2014/main" id="{CDEF690C-7642-4E44-9A08-249EAA89DB2E}"/>
                </a:ext>
              </a:extLst>
            </p:cNvPr>
            <p:cNvPicPr>
              <a:picLocks noChangeAspect="1"/>
            </p:cNvPicPr>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839098" y="3660281"/>
              <a:ext cx="559613" cy="559613"/>
            </a:xfrm>
            <a:prstGeom prst="rect">
              <a:avLst/>
            </a:prstGeom>
          </p:spPr>
        </p:pic>
        <p:sp>
          <p:nvSpPr>
            <p:cNvPr id="6" name="TextBox 5">
              <a:extLst>
                <a:ext uri="{FF2B5EF4-FFF2-40B4-BE49-F238E27FC236}">
                  <a16:creationId xmlns:a16="http://schemas.microsoft.com/office/drawing/2014/main" id="{820DA76A-CB10-4990-8823-7CDE0E68CB41}"/>
                </a:ext>
              </a:extLst>
            </p:cNvPr>
            <p:cNvSpPr txBox="1"/>
            <p:nvPr/>
          </p:nvSpPr>
          <p:spPr>
            <a:xfrm>
              <a:off x="6986081" y="3711102"/>
              <a:ext cx="2383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fr" b="1" kern="1200">
                  <a:solidFill>
                    <a:prstClr val="black"/>
                  </a:solidFill>
                  <a:ea typeface="+mn-ea"/>
                </a:rPr>
                <a:t>?</a:t>
              </a:r>
            </a:p>
          </p:txBody>
        </p:sp>
      </p:grpSp>
      <p:grpSp>
        <p:nvGrpSpPr>
          <p:cNvPr id="137" name="Group 136">
            <a:extLst>
              <a:ext uri="{FF2B5EF4-FFF2-40B4-BE49-F238E27FC236}">
                <a16:creationId xmlns:a16="http://schemas.microsoft.com/office/drawing/2014/main" id="{57E51064-B25E-4289-8076-CCFB71D34C01}"/>
              </a:ext>
            </a:extLst>
          </p:cNvPr>
          <p:cNvGrpSpPr/>
          <p:nvPr>
            <p:custDataLst>
              <p:tags r:id="rId60"/>
            </p:custDataLst>
          </p:nvPr>
        </p:nvGrpSpPr>
        <p:grpSpPr>
          <a:xfrm>
            <a:off x="7236310" y="3652174"/>
            <a:ext cx="559613" cy="559613"/>
            <a:chOff x="6839098" y="3660281"/>
            <a:chExt cx="559613" cy="559613"/>
          </a:xfrm>
        </p:grpSpPr>
        <p:pic>
          <p:nvPicPr>
            <p:cNvPr id="138" name="Graphic 137" descr="Man">
              <a:extLst>
                <a:ext uri="{FF2B5EF4-FFF2-40B4-BE49-F238E27FC236}">
                  <a16:creationId xmlns:a16="http://schemas.microsoft.com/office/drawing/2014/main" id="{334D523E-FDF6-48C7-9161-1485866D2AF8}"/>
                </a:ext>
              </a:extLst>
            </p:cNvPr>
            <p:cNvPicPr>
              <a:picLocks noChangeAspect="1"/>
            </p:cNvPicPr>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839098" y="3660281"/>
              <a:ext cx="559613" cy="559613"/>
            </a:xfrm>
            <a:prstGeom prst="rect">
              <a:avLst/>
            </a:prstGeom>
          </p:spPr>
        </p:pic>
        <p:sp>
          <p:nvSpPr>
            <p:cNvPr id="139" name="TextBox 138">
              <a:extLst>
                <a:ext uri="{FF2B5EF4-FFF2-40B4-BE49-F238E27FC236}">
                  <a16:creationId xmlns:a16="http://schemas.microsoft.com/office/drawing/2014/main" id="{4D6F0761-84CF-469F-9E6B-3BCD7A38E41D}"/>
                </a:ext>
              </a:extLst>
            </p:cNvPr>
            <p:cNvSpPr txBox="1"/>
            <p:nvPr/>
          </p:nvSpPr>
          <p:spPr>
            <a:xfrm>
              <a:off x="6986081" y="3711102"/>
              <a:ext cx="2383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fr" b="1" kern="1200">
                  <a:solidFill>
                    <a:prstClr val="black"/>
                  </a:solidFill>
                  <a:ea typeface="+mn-ea"/>
                </a:rPr>
                <a:t>?</a:t>
              </a:r>
            </a:p>
          </p:txBody>
        </p:sp>
      </p:grpSp>
      <p:grpSp>
        <p:nvGrpSpPr>
          <p:cNvPr id="140" name="Group 139">
            <a:extLst>
              <a:ext uri="{FF2B5EF4-FFF2-40B4-BE49-F238E27FC236}">
                <a16:creationId xmlns:a16="http://schemas.microsoft.com/office/drawing/2014/main" id="{C8E0E270-1912-42C2-8A43-BC5789F68F61}"/>
              </a:ext>
            </a:extLst>
          </p:cNvPr>
          <p:cNvGrpSpPr/>
          <p:nvPr>
            <p:custDataLst>
              <p:tags r:id="rId61"/>
            </p:custDataLst>
          </p:nvPr>
        </p:nvGrpSpPr>
        <p:grpSpPr>
          <a:xfrm>
            <a:off x="6839097" y="4325004"/>
            <a:ext cx="559613" cy="559613"/>
            <a:chOff x="6839098" y="3660281"/>
            <a:chExt cx="559613" cy="559613"/>
          </a:xfrm>
        </p:grpSpPr>
        <p:pic>
          <p:nvPicPr>
            <p:cNvPr id="142" name="Graphic 141" descr="Man">
              <a:extLst>
                <a:ext uri="{FF2B5EF4-FFF2-40B4-BE49-F238E27FC236}">
                  <a16:creationId xmlns:a16="http://schemas.microsoft.com/office/drawing/2014/main" id="{3C0501F6-E79C-45A3-8EDF-9DBE63BCCF7C}"/>
                </a:ext>
              </a:extLst>
            </p:cNvPr>
            <p:cNvPicPr>
              <a:picLocks noChangeAspect="1"/>
            </p:cNvPicPr>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839098" y="3660281"/>
              <a:ext cx="559613" cy="559613"/>
            </a:xfrm>
            <a:prstGeom prst="rect">
              <a:avLst/>
            </a:prstGeom>
          </p:spPr>
        </p:pic>
        <p:sp>
          <p:nvSpPr>
            <p:cNvPr id="144" name="TextBox 143">
              <a:extLst>
                <a:ext uri="{FF2B5EF4-FFF2-40B4-BE49-F238E27FC236}">
                  <a16:creationId xmlns:a16="http://schemas.microsoft.com/office/drawing/2014/main" id="{C3E86840-090F-4BC6-9F5E-2E3E41D744C5}"/>
                </a:ext>
              </a:extLst>
            </p:cNvPr>
            <p:cNvSpPr txBox="1"/>
            <p:nvPr/>
          </p:nvSpPr>
          <p:spPr>
            <a:xfrm>
              <a:off x="6986081" y="3711102"/>
              <a:ext cx="2383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fr" b="1" kern="1200">
                  <a:solidFill>
                    <a:prstClr val="black"/>
                  </a:solidFill>
                  <a:ea typeface="+mn-ea"/>
                </a:rPr>
                <a:t>?</a:t>
              </a:r>
            </a:p>
          </p:txBody>
        </p:sp>
      </p:grpSp>
      <p:grpSp>
        <p:nvGrpSpPr>
          <p:cNvPr id="145" name="Group 144">
            <a:extLst>
              <a:ext uri="{FF2B5EF4-FFF2-40B4-BE49-F238E27FC236}">
                <a16:creationId xmlns:a16="http://schemas.microsoft.com/office/drawing/2014/main" id="{AAE7FB86-4DE7-49B3-A595-27DE475B465F}"/>
              </a:ext>
            </a:extLst>
          </p:cNvPr>
          <p:cNvGrpSpPr/>
          <p:nvPr>
            <p:custDataLst>
              <p:tags r:id="rId62"/>
            </p:custDataLst>
          </p:nvPr>
        </p:nvGrpSpPr>
        <p:grpSpPr>
          <a:xfrm>
            <a:off x="7236310" y="4333110"/>
            <a:ext cx="559613" cy="559613"/>
            <a:chOff x="6839098" y="3660281"/>
            <a:chExt cx="559613" cy="559613"/>
          </a:xfrm>
        </p:grpSpPr>
        <p:pic>
          <p:nvPicPr>
            <p:cNvPr id="146" name="Graphic 145" descr="Man">
              <a:extLst>
                <a:ext uri="{FF2B5EF4-FFF2-40B4-BE49-F238E27FC236}">
                  <a16:creationId xmlns:a16="http://schemas.microsoft.com/office/drawing/2014/main" id="{B5F1E5C6-12D0-4A77-8C20-4F703BBD6C47}"/>
                </a:ext>
              </a:extLst>
            </p:cNvPr>
            <p:cNvPicPr>
              <a:picLocks noChangeAspect="1"/>
            </p:cNvPicPr>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839098" y="3660281"/>
              <a:ext cx="559613" cy="559613"/>
            </a:xfrm>
            <a:prstGeom prst="rect">
              <a:avLst/>
            </a:prstGeom>
          </p:spPr>
        </p:pic>
        <p:sp>
          <p:nvSpPr>
            <p:cNvPr id="147" name="TextBox 146">
              <a:extLst>
                <a:ext uri="{FF2B5EF4-FFF2-40B4-BE49-F238E27FC236}">
                  <a16:creationId xmlns:a16="http://schemas.microsoft.com/office/drawing/2014/main" id="{14234350-8DED-4749-8611-41202BBD648D}"/>
                </a:ext>
              </a:extLst>
            </p:cNvPr>
            <p:cNvSpPr txBox="1"/>
            <p:nvPr/>
          </p:nvSpPr>
          <p:spPr>
            <a:xfrm>
              <a:off x="6986081" y="3711102"/>
              <a:ext cx="2383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fr" b="1" kern="1200">
                  <a:solidFill>
                    <a:prstClr val="black"/>
                  </a:solidFill>
                  <a:ea typeface="+mn-ea"/>
                </a:rPr>
                <a:t>?</a:t>
              </a:r>
            </a:p>
          </p:txBody>
        </p:sp>
      </p:grpSp>
      <p:grpSp>
        <p:nvGrpSpPr>
          <p:cNvPr id="148" name="Group 147">
            <a:extLst>
              <a:ext uri="{FF2B5EF4-FFF2-40B4-BE49-F238E27FC236}">
                <a16:creationId xmlns:a16="http://schemas.microsoft.com/office/drawing/2014/main" id="{F71F579E-FD0F-405F-827F-6AC10D79DA13}"/>
              </a:ext>
            </a:extLst>
          </p:cNvPr>
          <p:cNvGrpSpPr/>
          <p:nvPr>
            <p:custDataLst>
              <p:tags r:id="rId63"/>
            </p:custDataLst>
          </p:nvPr>
        </p:nvGrpSpPr>
        <p:grpSpPr>
          <a:xfrm>
            <a:off x="8573863" y="3652174"/>
            <a:ext cx="559613" cy="559613"/>
            <a:chOff x="6839098" y="3660281"/>
            <a:chExt cx="559613" cy="559613"/>
          </a:xfrm>
        </p:grpSpPr>
        <p:pic>
          <p:nvPicPr>
            <p:cNvPr id="149" name="Graphic 148" descr="Man">
              <a:extLst>
                <a:ext uri="{FF2B5EF4-FFF2-40B4-BE49-F238E27FC236}">
                  <a16:creationId xmlns:a16="http://schemas.microsoft.com/office/drawing/2014/main" id="{B2A849D8-8715-4F4F-9F5A-8F5B35AD9DFF}"/>
                </a:ext>
              </a:extLst>
            </p:cNvPr>
            <p:cNvPicPr>
              <a:picLocks noChangeAspect="1"/>
            </p:cNvPicPr>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839098" y="3660281"/>
              <a:ext cx="559613" cy="559613"/>
            </a:xfrm>
            <a:prstGeom prst="rect">
              <a:avLst/>
            </a:prstGeom>
          </p:spPr>
        </p:pic>
        <p:sp>
          <p:nvSpPr>
            <p:cNvPr id="151" name="TextBox 150">
              <a:extLst>
                <a:ext uri="{FF2B5EF4-FFF2-40B4-BE49-F238E27FC236}">
                  <a16:creationId xmlns:a16="http://schemas.microsoft.com/office/drawing/2014/main" id="{D8FFACCA-CBCF-4D91-8A7C-CFF1A6FF9008}"/>
                </a:ext>
              </a:extLst>
            </p:cNvPr>
            <p:cNvSpPr txBox="1"/>
            <p:nvPr/>
          </p:nvSpPr>
          <p:spPr>
            <a:xfrm>
              <a:off x="6986081" y="3711102"/>
              <a:ext cx="2383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fr" b="1" kern="1200">
                  <a:solidFill>
                    <a:prstClr val="black"/>
                  </a:solidFill>
                  <a:ea typeface="+mn-ea"/>
                </a:rPr>
                <a:t>?</a:t>
              </a:r>
            </a:p>
          </p:txBody>
        </p:sp>
      </p:grpSp>
      <p:grpSp>
        <p:nvGrpSpPr>
          <p:cNvPr id="152" name="Group 151">
            <a:extLst>
              <a:ext uri="{FF2B5EF4-FFF2-40B4-BE49-F238E27FC236}">
                <a16:creationId xmlns:a16="http://schemas.microsoft.com/office/drawing/2014/main" id="{3D66C4E1-44BF-4298-B25D-DEDCF8B266AB}"/>
              </a:ext>
            </a:extLst>
          </p:cNvPr>
          <p:cNvGrpSpPr/>
          <p:nvPr>
            <p:custDataLst>
              <p:tags r:id="rId64"/>
            </p:custDataLst>
          </p:nvPr>
        </p:nvGrpSpPr>
        <p:grpSpPr>
          <a:xfrm>
            <a:off x="9068353" y="3660280"/>
            <a:ext cx="559613" cy="559613"/>
            <a:chOff x="6839098" y="3660281"/>
            <a:chExt cx="559613" cy="559613"/>
          </a:xfrm>
        </p:grpSpPr>
        <p:pic>
          <p:nvPicPr>
            <p:cNvPr id="153" name="Graphic 152" descr="Man">
              <a:extLst>
                <a:ext uri="{FF2B5EF4-FFF2-40B4-BE49-F238E27FC236}">
                  <a16:creationId xmlns:a16="http://schemas.microsoft.com/office/drawing/2014/main" id="{B93ECF0A-A888-4175-9B9F-05B7E1E5F1EA}"/>
                </a:ext>
              </a:extLst>
            </p:cNvPr>
            <p:cNvPicPr>
              <a:picLocks noChangeAspect="1"/>
            </p:cNvPicPr>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839098" y="3660281"/>
              <a:ext cx="559613" cy="559613"/>
            </a:xfrm>
            <a:prstGeom prst="rect">
              <a:avLst/>
            </a:prstGeom>
          </p:spPr>
        </p:pic>
        <p:sp>
          <p:nvSpPr>
            <p:cNvPr id="154" name="TextBox 153">
              <a:extLst>
                <a:ext uri="{FF2B5EF4-FFF2-40B4-BE49-F238E27FC236}">
                  <a16:creationId xmlns:a16="http://schemas.microsoft.com/office/drawing/2014/main" id="{47A68747-FFE6-4794-A26C-0C312B75D656}"/>
                </a:ext>
              </a:extLst>
            </p:cNvPr>
            <p:cNvSpPr txBox="1"/>
            <p:nvPr/>
          </p:nvSpPr>
          <p:spPr>
            <a:xfrm>
              <a:off x="6986081" y="3711102"/>
              <a:ext cx="2383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fr" b="1" kern="1200">
                  <a:solidFill>
                    <a:prstClr val="black"/>
                  </a:solidFill>
                  <a:ea typeface="+mn-ea"/>
                </a:rPr>
                <a:t>?</a:t>
              </a:r>
            </a:p>
          </p:txBody>
        </p:sp>
      </p:grpSp>
      <p:grpSp>
        <p:nvGrpSpPr>
          <p:cNvPr id="155" name="Group 154">
            <a:extLst>
              <a:ext uri="{FF2B5EF4-FFF2-40B4-BE49-F238E27FC236}">
                <a16:creationId xmlns:a16="http://schemas.microsoft.com/office/drawing/2014/main" id="{46E101D8-1406-46B6-B00C-2B9424914E1A}"/>
              </a:ext>
            </a:extLst>
          </p:cNvPr>
          <p:cNvGrpSpPr/>
          <p:nvPr>
            <p:custDataLst>
              <p:tags r:id="rId65"/>
            </p:custDataLst>
          </p:nvPr>
        </p:nvGrpSpPr>
        <p:grpSpPr>
          <a:xfrm>
            <a:off x="9570949" y="3652174"/>
            <a:ext cx="559613" cy="559613"/>
            <a:chOff x="6839098" y="3660281"/>
            <a:chExt cx="559613" cy="559613"/>
          </a:xfrm>
        </p:grpSpPr>
        <p:pic>
          <p:nvPicPr>
            <p:cNvPr id="156" name="Graphic 155" descr="Man">
              <a:extLst>
                <a:ext uri="{FF2B5EF4-FFF2-40B4-BE49-F238E27FC236}">
                  <a16:creationId xmlns:a16="http://schemas.microsoft.com/office/drawing/2014/main" id="{D07AF48B-9914-4DA6-A3C4-673EE16E0982}"/>
                </a:ext>
              </a:extLst>
            </p:cNvPr>
            <p:cNvPicPr>
              <a:picLocks noChangeAspect="1"/>
            </p:cNvPicPr>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839098" y="3660281"/>
              <a:ext cx="559613" cy="559613"/>
            </a:xfrm>
            <a:prstGeom prst="rect">
              <a:avLst/>
            </a:prstGeom>
          </p:spPr>
        </p:pic>
        <p:sp>
          <p:nvSpPr>
            <p:cNvPr id="157" name="TextBox 156">
              <a:extLst>
                <a:ext uri="{FF2B5EF4-FFF2-40B4-BE49-F238E27FC236}">
                  <a16:creationId xmlns:a16="http://schemas.microsoft.com/office/drawing/2014/main" id="{AB7BCEBE-672A-446D-BB0A-5AA895AF8BCC}"/>
                </a:ext>
              </a:extLst>
            </p:cNvPr>
            <p:cNvSpPr txBox="1"/>
            <p:nvPr/>
          </p:nvSpPr>
          <p:spPr>
            <a:xfrm>
              <a:off x="6986081" y="3711102"/>
              <a:ext cx="2383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fr" b="1" kern="1200">
                  <a:solidFill>
                    <a:prstClr val="black"/>
                  </a:solidFill>
                  <a:ea typeface="+mn-ea"/>
                </a:rPr>
                <a:t>?</a:t>
              </a:r>
            </a:p>
          </p:txBody>
        </p:sp>
      </p:grpSp>
      <p:grpSp>
        <p:nvGrpSpPr>
          <p:cNvPr id="158" name="Group 157">
            <a:extLst>
              <a:ext uri="{FF2B5EF4-FFF2-40B4-BE49-F238E27FC236}">
                <a16:creationId xmlns:a16="http://schemas.microsoft.com/office/drawing/2014/main" id="{90E5996F-C52A-45AE-B549-41913910933F}"/>
              </a:ext>
            </a:extLst>
          </p:cNvPr>
          <p:cNvGrpSpPr/>
          <p:nvPr>
            <p:custDataLst>
              <p:tags r:id="rId66"/>
            </p:custDataLst>
          </p:nvPr>
        </p:nvGrpSpPr>
        <p:grpSpPr>
          <a:xfrm>
            <a:off x="8630608" y="4333111"/>
            <a:ext cx="559613" cy="559613"/>
            <a:chOff x="6839098" y="3660281"/>
            <a:chExt cx="559613" cy="559613"/>
          </a:xfrm>
        </p:grpSpPr>
        <p:pic>
          <p:nvPicPr>
            <p:cNvPr id="159" name="Graphic 158" descr="Man">
              <a:extLst>
                <a:ext uri="{FF2B5EF4-FFF2-40B4-BE49-F238E27FC236}">
                  <a16:creationId xmlns:a16="http://schemas.microsoft.com/office/drawing/2014/main" id="{2354ED3D-F06E-4636-A539-D5BCEFF1171F}"/>
                </a:ext>
              </a:extLst>
            </p:cNvPr>
            <p:cNvPicPr>
              <a:picLocks noChangeAspect="1"/>
            </p:cNvPicPr>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839098" y="3660281"/>
              <a:ext cx="559613" cy="559613"/>
            </a:xfrm>
            <a:prstGeom prst="rect">
              <a:avLst/>
            </a:prstGeom>
          </p:spPr>
        </p:pic>
        <p:sp>
          <p:nvSpPr>
            <p:cNvPr id="160" name="TextBox 159">
              <a:extLst>
                <a:ext uri="{FF2B5EF4-FFF2-40B4-BE49-F238E27FC236}">
                  <a16:creationId xmlns:a16="http://schemas.microsoft.com/office/drawing/2014/main" id="{80817483-8D92-4E63-A80F-9B4FE0733B31}"/>
                </a:ext>
              </a:extLst>
            </p:cNvPr>
            <p:cNvSpPr txBox="1"/>
            <p:nvPr/>
          </p:nvSpPr>
          <p:spPr>
            <a:xfrm>
              <a:off x="6986081" y="3711102"/>
              <a:ext cx="2383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fr" b="1" kern="1200">
                  <a:solidFill>
                    <a:prstClr val="black"/>
                  </a:solidFill>
                  <a:ea typeface="+mn-ea"/>
                </a:rPr>
                <a:t>?</a:t>
              </a:r>
            </a:p>
          </p:txBody>
        </p:sp>
      </p:grpSp>
      <p:grpSp>
        <p:nvGrpSpPr>
          <p:cNvPr id="162" name="Group 161">
            <a:extLst>
              <a:ext uri="{FF2B5EF4-FFF2-40B4-BE49-F238E27FC236}">
                <a16:creationId xmlns:a16="http://schemas.microsoft.com/office/drawing/2014/main" id="{028C6D17-9EB3-4519-8F68-0779E40C70D9}"/>
              </a:ext>
            </a:extLst>
          </p:cNvPr>
          <p:cNvGrpSpPr/>
          <p:nvPr>
            <p:custDataLst>
              <p:tags r:id="rId67"/>
            </p:custDataLst>
          </p:nvPr>
        </p:nvGrpSpPr>
        <p:grpSpPr>
          <a:xfrm>
            <a:off x="9068353" y="4333111"/>
            <a:ext cx="559613" cy="559613"/>
            <a:chOff x="6839098" y="3660281"/>
            <a:chExt cx="559613" cy="559613"/>
          </a:xfrm>
        </p:grpSpPr>
        <p:pic>
          <p:nvPicPr>
            <p:cNvPr id="166" name="Graphic 165" descr="Man">
              <a:extLst>
                <a:ext uri="{FF2B5EF4-FFF2-40B4-BE49-F238E27FC236}">
                  <a16:creationId xmlns:a16="http://schemas.microsoft.com/office/drawing/2014/main" id="{AF340C9B-2BF6-45C6-BCED-6D16F4BF09DF}"/>
                </a:ext>
              </a:extLst>
            </p:cNvPr>
            <p:cNvPicPr>
              <a:picLocks noChangeAspect="1"/>
            </p:cNvPicPr>
            <p:nvPr/>
          </p:nvPicPr>
          <p:blipFill>
            <a:blip r:embed="rId84" cstate="print">
              <a:extLst>
                <a:ext uri="{28A0092B-C50C-407E-A947-70E740481C1C}">
                  <a14:useLocalDpi xmlns:a14="http://schemas.microsoft.com/office/drawing/2010/main" val="0"/>
                </a:ext>
                <a:ext uri="{96DAC541-7B7A-43D3-8B79-37D633B846F1}">
                  <asvg:svgBlip xmlns:asvg="http://schemas.microsoft.com/office/drawing/2016/SVG/main" r:embed="rId85"/>
                </a:ext>
              </a:extLst>
            </a:blip>
            <a:stretch>
              <a:fillRect/>
            </a:stretch>
          </p:blipFill>
          <p:spPr>
            <a:xfrm>
              <a:off x="6839098" y="3660281"/>
              <a:ext cx="559613" cy="559613"/>
            </a:xfrm>
            <a:prstGeom prst="rect">
              <a:avLst/>
            </a:prstGeom>
          </p:spPr>
        </p:pic>
        <p:sp>
          <p:nvSpPr>
            <p:cNvPr id="168" name="TextBox 167">
              <a:extLst>
                <a:ext uri="{FF2B5EF4-FFF2-40B4-BE49-F238E27FC236}">
                  <a16:creationId xmlns:a16="http://schemas.microsoft.com/office/drawing/2014/main" id="{D51682E2-EF6E-4C1D-A800-5A46EDE9EF88}"/>
                </a:ext>
              </a:extLst>
            </p:cNvPr>
            <p:cNvSpPr txBox="1"/>
            <p:nvPr/>
          </p:nvSpPr>
          <p:spPr>
            <a:xfrm>
              <a:off x="6986081" y="3711102"/>
              <a:ext cx="2383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hangingPunct="1"/>
              <a:r>
                <a:rPr lang="fr" b="1" kern="1200">
                  <a:solidFill>
                    <a:prstClr val="black"/>
                  </a:solidFill>
                  <a:ea typeface="+mn-ea"/>
                </a:rPr>
                <a:t>?</a:t>
              </a:r>
            </a:p>
          </p:txBody>
        </p:sp>
      </p:grpSp>
      <p:sp>
        <p:nvSpPr>
          <p:cNvPr id="10" name="TextBox 9">
            <a:extLst>
              <a:ext uri="{FF2B5EF4-FFF2-40B4-BE49-F238E27FC236}">
                <a16:creationId xmlns:a16="http://schemas.microsoft.com/office/drawing/2014/main" id="{B1D05EAE-E8B6-4655-B2A7-1A65A43DC55D}"/>
              </a:ext>
            </a:extLst>
          </p:cNvPr>
          <p:cNvSpPr txBox="1"/>
          <p:nvPr>
            <p:custDataLst>
              <p:tags r:id="rId68"/>
            </p:custDataLst>
          </p:nvPr>
        </p:nvSpPr>
        <p:spPr>
          <a:xfrm>
            <a:off x="38730" y="3548914"/>
            <a:ext cx="1980753" cy="1463040"/>
          </a:xfrm>
          <a:prstGeom prst="rect">
            <a:avLst/>
          </a:prstGeom>
          <a:solidFill>
            <a:srgbClr val="FFFF00"/>
          </a:solidFill>
          <a:ln w="28575">
            <a:solidFill>
              <a:srgbClr val="C00000"/>
            </a:solidFill>
          </a:ln>
        </p:spPr>
        <p:txBody>
          <a:bodyPr wrap="square" rtlCol="0">
            <a:spAutoFit/>
          </a:bodyPr>
          <a:lstStyle/>
          <a:p>
            <a:pPr defTabSz="1097280" fontAlgn="base" hangingPunct="1">
              <a:spcBef>
                <a:spcPct val="0"/>
              </a:spcBef>
              <a:spcAft>
                <a:spcPct val="0"/>
              </a:spcAft>
            </a:pPr>
            <a:r>
              <a:rPr lang="fr" sz="1440" b="1" kern="1200" dirty="0">
                <a:solidFill>
                  <a:prstClr val="black"/>
                </a:solidFill>
                <a:ea typeface="+mn-ea"/>
                <a:cs typeface="Arial" charset="0"/>
              </a:rPr>
              <a:t>Sélectionnez deux membres dans votre liste et placez-les dans les encadrés à droite afin de compléter l’EIR.</a:t>
            </a:r>
          </a:p>
        </p:txBody>
      </p:sp>
      <p:sp>
        <p:nvSpPr>
          <p:cNvPr id="9" name="TextBox 81">
            <a:extLst>
              <a:ext uri="{FF2B5EF4-FFF2-40B4-BE49-F238E27FC236}">
                <a16:creationId xmlns:a16="http://schemas.microsoft.com/office/drawing/2014/main" id="{128E20B9-1522-42E2-8AD5-D29E63433AEF}"/>
              </a:ext>
            </a:extLst>
          </p:cNvPr>
          <p:cNvSpPr txBox="1"/>
          <p:nvPr>
            <p:custDataLst>
              <p:tags r:id="rId69"/>
            </p:custDataLst>
          </p:nvPr>
        </p:nvSpPr>
        <p:spPr>
          <a:xfrm>
            <a:off x="9891557" y="1209140"/>
            <a:ext cx="1241534" cy="480131"/>
          </a:xfrm>
          <a:prstGeom prst="rect">
            <a:avLst/>
          </a:prstGeom>
          <a:noFill/>
        </p:spPr>
        <p:txBody>
          <a:bodyPr wrap="square" lIns="91440" tIns="45720" rIns="91440" bIns="45720" rtlCol="0" anchor="t">
            <a:spAutoFit/>
          </a:bodyPr>
          <a:lstStyle/>
          <a:p>
            <a:pPr algn="ctr" defTabSz="617220" hangingPunct="1">
              <a:defRPr/>
            </a:pPr>
            <a:r>
              <a:rPr lang="fr" sz="1250" b="1" kern="1200" dirty="0">
                <a:solidFill>
                  <a:prstClr val="black"/>
                </a:solidFill>
                <a:ea typeface="+mn-ea"/>
                <a:cs typeface="Arial"/>
              </a:rPr>
              <a:t>Spécialiste</a:t>
            </a:r>
            <a:endParaRPr lang="fr-FR" sz="1250" kern="1200" dirty="0">
              <a:solidFill>
                <a:prstClr val="black"/>
              </a:solidFill>
              <a:ea typeface="+mn-ea"/>
              <a:cs typeface="Arial"/>
            </a:endParaRPr>
          </a:p>
          <a:p>
            <a:pPr algn="ctr" defTabSz="617220" hangingPunct="1">
              <a:defRPr/>
            </a:pPr>
            <a:r>
              <a:rPr lang="fr" sz="1250" b="1" kern="1200" dirty="0">
                <a:solidFill>
                  <a:prstClr val="black"/>
                </a:solidFill>
                <a:ea typeface="+mn-ea"/>
                <a:cs typeface="Arial"/>
              </a:rPr>
              <a:t> EAH</a:t>
            </a:r>
            <a:endParaRPr lang="en-US" sz="1250" kern="1200" dirty="0">
              <a:solidFill>
                <a:prstClr val="black"/>
              </a:solidFill>
              <a:ea typeface="+mn-ea"/>
              <a:cs typeface="Arial"/>
            </a:endParaRPr>
          </a:p>
        </p:txBody>
      </p:sp>
      <p:pic>
        <p:nvPicPr>
          <p:cNvPr id="11" name="Graphic 88" descr="Man">
            <a:extLst>
              <a:ext uri="{FF2B5EF4-FFF2-40B4-BE49-F238E27FC236}">
                <a16:creationId xmlns:a16="http://schemas.microsoft.com/office/drawing/2014/main" id="{28FBEEDF-3F31-486C-A7A6-21120E601DFF}"/>
              </a:ext>
            </a:extLst>
          </p:cNvPr>
          <p:cNvPicPr>
            <a:picLocks noChangeAspect="1"/>
          </p:cNvPicPr>
          <p:nvPr>
            <p:custDataLst>
              <p:tags r:id="rId70"/>
            </p:custDataLst>
          </p:nvPr>
        </p:nvPicPr>
        <p:blipFill>
          <a:blip r:embed="rId100" cstate="print">
            <a:extLst>
              <a:ext uri="{28A0092B-C50C-407E-A947-70E740481C1C}">
                <a14:useLocalDpi xmlns:a14="http://schemas.microsoft.com/office/drawing/2010/main" val="0"/>
              </a:ext>
              <a:ext uri="{96DAC541-7B7A-43D3-8B79-37D633B846F1}">
                <asvg:svgBlip xmlns:asvg="http://schemas.microsoft.com/office/drawing/2016/SVG/main" r:embed="rId101"/>
              </a:ext>
            </a:extLst>
          </a:blip>
          <a:stretch>
            <a:fillRect/>
          </a:stretch>
        </p:blipFill>
        <p:spPr>
          <a:xfrm>
            <a:off x="9956468" y="1796120"/>
            <a:ext cx="559613" cy="559613"/>
          </a:xfrm>
          <a:prstGeom prst="rect">
            <a:avLst/>
          </a:prstGeom>
        </p:spPr>
      </p:pic>
      <p:pic>
        <p:nvPicPr>
          <p:cNvPr id="136" name="Graphic 88" descr="Man">
            <a:extLst>
              <a:ext uri="{FF2B5EF4-FFF2-40B4-BE49-F238E27FC236}">
                <a16:creationId xmlns:a16="http://schemas.microsoft.com/office/drawing/2014/main" id="{4EE3374B-00B4-4443-8FA9-461ECD7EF2ED}"/>
              </a:ext>
            </a:extLst>
          </p:cNvPr>
          <p:cNvPicPr>
            <a:picLocks noChangeAspect="1"/>
          </p:cNvPicPr>
          <p:nvPr>
            <p:custDataLst>
              <p:tags r:id="rId71"/>
            </p:custDataLst>
          </p:nvPr>
        </p:nvPicPr>
        <p:blipFill>
          <a:blip r:embed="rId100" cstate="print">
            <a:extLst>
              <a:ext uri="{28A0092B-C50C-407E-A947-70E740481C1C}">
                <a14:useLocalDpi xmlns:a14="http://schemas.microsoft.com/office/drawing/2010/main" val="0"/>
              </a:ext>
              <a:ext uri="{96DAC541-7B7A-43D3-8B79-37D633B846F1}">
                <asvg:svgBlip xmlns:asvg="http://schemas.microsoft.com/office/drawing/2016/SVG/main" r:embed="rId101"/>
              </a:ext>
            </a:extLst>
          </a:blip>
          <a:stretch>
            <a:fillRect/>
          </a:stretch>
        </p:blipFill>
        <p:spPr>
          <a:xfrm>
            <a:off x="9956468" y="6104350"/>
            <a:ext cx="559613" cy="559613"/>
          </a:xfrm>
          <a:prstGeom prst="rect">
            <a:avLst/>
          </a:prstGeom>
        </p:spPr>
      </p:pic>
      <p:sp>
        <p:nvSpPr>
          <p:cNvPr id="141" name="TextBox 81">
            <a:extLst>
              <a:ext uri="{FF2B5EF4-FFF2-40B4-BE49-F238E27FC236}">
                <a16:creationId xmlns:a16="http://schemas.microsoft.com/office/drawing/2014/main" id="{47E71376-FDCE-4DD4-A10B-41FA9E6AA2E4}"/>
              </a:ext>
            </a:extLst>
          </p:cNvPr>
          <p:cNvSpPr txBox="1"/>
          <p:nvPr>
            <p:custDataLst>
              <p:tags r:id="rId72"/>
            </p:custDataLst>
          </p:nvPr>
        </p:nvSpPr>
        <p:spPr>
          <a:xfrm>
            <a:off x="10225664" y="6152370"/>
            <a:ext cx="1046150" cy="461665"/>
          </a:xfrm>
          <a:prstGeom prst="rect">
            <a:avLst/>
          </a:prstGeom>
          <a:noFill/>
        </p:spPr>
        <p:txBody>
          <a:bodyPr wrap="square" lIns="91440" tIns="45720" rIns="91440" bIns="45720" rtlCol="0" anchor="t">
            <a:spAutoFit/>
          </a:bodyPr>
          <a:lstStyle/>
          <a:p>
            <a:pPr algn="ctr" defTabSz="617220" hangingPunct="1">
              <a:defRPr/>
            </a:pPr>
            <a:r>
              <a:rPr lang="fr" sz="1200" kern="1200">
                <a:solidFill>
                  <a:prstClr val="black"/>
                </a:solidFill>
                <a:latin typeface="Myriad Web Pro"/>
                <a:ea typeface="+mn-ea"/>
                <a:cs typeface="Arial"/>
              </a:rPr>
              <a:t>Spécialiste</a:t>
            </a:r>
            <a:endParaRPr lang="fr-FR" sz="1200" kern="1200" dirty="0">
              <a:solidFill>
                <a:prstClr val="black"/>
              </a:solidFill>
              <a:latin typeface="Myriad Web Pro"/>
              <a:ea typeface="+mn-ea"/>
              <a:cs typeface="Arial"/>
            </a:endParaRPr>
          </a:p>
          <a:p>
            <a:pPr algn="ctr" defTabSz="617220" hangingPunct="1">
              <a:defRPr/>
            </a:pPr>
            <a:r>
              <a:rPr lang="fr" sz="1200" kern="1200">
                <a:solidFill>
                  <a:prstClr val="black"/>
                </a:solidFill>
                <a:latin typeface="Myriad Web Pro"/>
                <a:ea typeface="+mn-ea"/>
                <a:cs typeface="Arial"/>
              </a:rPr>
              <a:t> EAH</a:t>
            </a:r>
          </a:p>
        </p:txBody>
      </p:sp>
      <p:pic>
        <p:nvPicPr>
          <p:cNvPr id="16" name="Graphic 88" descr="Man">
            <a:extLst>
              <a:ext uri="{FF2B5EF4-FFF2-40B4-BE49-F238E27FC236}">
                <a16:creationId xmlns:a16="http://schemas.microsoft.com/office/drawing/2014/main" id="{6DDD8AC0-08D1-B542-D512-9914BC15AF25}"/>
              </a:ext>
            </a:extLst>
          </p:cNvPr>
          <p:cNvPicPr>
            <a:picLocks noChangeAspect="1"/>
          </p:cNvPicPr>
          <p:nvPr>
            <p:custDataLst>
              <p:tags r:id="rId73"/>
            </p:custDataLst>
          </p:nvPr>
        </p:nvPicPr>
        <p:blipFill>
          <a:blip r:embed="rId100" cstate="print">
            <a:extLst>
              <a:ext uri="{28A0092B-C50C-407E-A947-70E740481C1C}">
                <a14:useLocalDpi xmlns:a14="http://schemas.microsoft.com/office/drawing/2010/main" val="0"/>
              </a:ext>
              <a:ext uri="{96DAC541-7B7A-43D3-8B79-37D633B846F1}">
                <asvg:svgBlip xmlns:asvg="http://schemas.microsoft.com/office/drawing/2016/SVG/main" r:embed="rId101"/>
              </a:ext>
            </a:extLst>
          </a:blip>
          <a:stretch>
            <a:fillRect/>
          </a:stretch>
        </p:blipFill>
        <p:spPr>
          <a:xfrm>
            <a:off x="10333003" y="1787746"/>
            <a:ext cx="559613" cy="559613"/>
          </a:xfrm>
          <a:prstGeom prst="rect">
            <a:avLst/>
          </a:prstGeom>
        </p:spPr>
      </p:pic>
      <p:pic>
        <p:nvPicPr>
          <p:cNvPr id="19" name="Graphic 88" descr="Man">
            <a:extLst>
              <a:ext uri="{FF2B5EF4-FFF2-40B4-BE49-F238E27FC236}">
                <a16:creationId xmlns:a16="http://schemas.microsoft.com/office/drawing/2014/main" id="{E240E06C-BBA4-E3E8-459D-067E7D048333}"/>
              </a:ext>
            </a:extLst>
          </p:cNvPr>
          <p:cNvPicPr>
            <a:picLocks noChangeAspect="1"/>
          </p:cNvPicPr>
          <p:nvPr>
            <p:custDataLst>
              <p:tags r:id="rId74"/>
            </p:custDataLst>
          </p:nvPr>
        </p:nvPicPr>
        <p:blipFill>
          <a:blip r:embed="rId100" cstate="print">
            <a:extLst>
              <a:ext uri="{28A0092B-C50C-407E-A947-70E740481C1C}">
                <a14:useLocalDpi xmlns:a14="http://schemas.microsoft.com/office/drawing/2010/main" val="0"/>
              </a:ext>
              <a:ext uri="{96DAC541-7B7A-43D3-8B79-37D633B846F1}">
                <asvg:svgBlip xmlns:asvg="http://schemas.microsoft.com/office/drawing/2016/SVG/main" r:embed="rId101"/>
              </a:ext>
            </a:extLst>
          </a:blip>
          <a:stretch>
            <a:fillRect/>
          </a:stretch>
        </p:blipFill>
        <p:spPr>
          <a:xfrm>
            <a:off x="2012418" y="4351251"/>
            <a:ext cx="559613" cy="559613"/>
          </a:xfrm>
          <a:prstGeom prst="rect">
            <a:avLst/>
          </a:prstGeom>
        </p:spPr>
      </p:pic>
      <p:sp>
        <p:nvSpPr>
          <p:cNvPr id="143" name="TextBox 19"/>
          <p:cNvSpPr txBox="1"/>
          <p:nvPr>
            <p:custDataLst>
              <p:tags r:id="rId75"/>
            </p:custDataLst>
          </p:nvPr>
        </p:nvSpPr>
        <p:spPr>
          <a:xfrm>
            <a:off x="5514072" y="1232913"/>
            <a:ext cx="1654661" cy="480131"/>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Prévention e contrôle de l’infection</a:t>
            </a:r>
          </a:p>
        </p:txBody>
      </p:sp>
    </p:spTree>
    <p:extLst>
      <p:ext uri="{BB962C8B-B14F-4D97-AF65-F5344CB8AC3E}">
        <p14:creationId xmlns:p14="http://schemas.microsoft.com/office/powerpoint/2010/main" val="8501714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1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568FC5D-B1CD-4C34-9394-F075A2EF9798}"/>
              </a:ext>
            </a:extLst>
          </p:cNvPr>
          <p:cNvSpPr/>
          <p:nvPr>
            <p:custDataLst>
              <p:tags r:id="rId1"/>
            </p:custDataLst>
          </p:nvPr>
        </p:nvSpPr>
        <p:spPr>
          <a:xfrm>
            <a:off x="8513130" y="3479195"/>
            <a:ext cx="2477156" cy="185480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pic>
        <p:nvPicPr>
          <p:cNvPr id="130" name="Graphic 129" descr="Man">
            <a:extLst>
              <a:ext uri="{FF2B5EF4-FFF2-40B4-BE49-F238E27FC236}">
                <a16:creationId xmlns:a16="http://schemas.microsoft.com/office/drawing/2014/main" id="{CEA8E61A-CAE5-417D-9E78-D23DEBA8B2C7}"/>
              </a:ext>
            </a:extLst>
          </p:cNvPr>
          <p:cNvPicPr>
            <a:picLocks noChangeAspect="1"/>
          </p:cNvPicPr>
          <p:nvPr>
            <p:custDataLst>
              <p:tags r:id="rId2"/>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5276658" y="3656937"/>
            <a:ext cx="559613" cy="559613"/>
          </a:xfrm>
          <a:prstGeom prst="rect">
            <a:avLst/>
          </a:prstGeom>
        </p:spPr>
      </p:pic>
      <p:pic>
        <p:nvPicPr>
          <p:cNvPr id="129" name="Graphic 128" descr="Man">
            <a:extLst>
              <a:ext uri="{FF2B5EF4-FFF2-40B4-BE49-F238E27FC236}">
                <a16:creationId xmlns:a16="http://schemas.microsoft.com/office/drawing/2014/main" id="{23F8B01D-8FEB-4F22-9C7B-118DED17031D}"/>
              </a:ext>
            </a:extLst>
          </p:cNvPr>
          <p:cNvPicPr>
            <a:picLocks noChangeAspect="1"/>
          </p:cNvPicPr>
          <p:nvPr>
            <p:custDataLst>
              <p:tags r:id="rId3"/>
            </p:custDataLst>
          </p:nvPr>
        </p:nvPicPr>
        <p:blipFill>
          <a:blip r:embed="rId79" cstate="print">
            <a:extLst>
              <a:ext uri="{28A0092B-C50C-407E-A947-70E740481C1C}">
                <a14:useLocalDpi xmlns:a14="http://schemas.microsoft.com/office/drawing/2010/main" val="0"/>
              </a:ext>
              <a:ext uri="{96DAC541-7B7A-43D3-8B79-37D633B846F1}">
                <asvg:svgBlip xmlns:asvg="http://schemas.microsoft.com/office/drawing/2016/SVG/main" r:embed="rId80"/>
              </a:ext>
            </a:extLst>
          </a:blip>
          <a:stretch>
            <a:fillRect/>
          </a:stretch>
        </p:blipFill>
        <p:spPr>
          <a:xfrm>
            <a:off x="3868537" y="3657073"/>
            <a:ext cx="559613" cy="559613"/>
          </a:xfrm>
          <a:prstGeom prst="rect">
            <a:avLst/>
          </a:prstGeom>
        </p:spPr>
      </p:pic>
      <p:sp>
        <p:nvSpPr>
          <p:cNvPr id="8" name="TextBox 7"/>
          <p:cNvSpPr txBox="1"/>
          <p:nvPr>
            <p:custDataLst>
              <p:tags r:id="rId4"/>
            </p:custDataLst>
          </p:nvPr>
        </p:nvSpPr>
        <p:spPr>
          <a:xfrm>
            <a:off x="2395149" y="1393921"/>
            <a:ext cx="1290659"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Épidémiologie</a:t>
            </a:r>
          </a:p>
        </p:txBody>
      </p:sp>
      <p:sp>
        <p:nvSpPr>
          <p:cNvPr id="18" name="TextBox 17"/>
          <p:cNvSpPr txBox="1"/>
          <p:nvPr>
            <p:custDataLst>
              <p:tags r:id="rId5"/>
            </p:custDataLst>
          </p:nvPr>
        </p:nvSpPr>
        <p:spPr>
          <a:xfrm>
            <a:off x="3937443" y="1400029"/>
            <a:ext cx="1766057"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Prise en charge des cas</a:t>
            </a:r>
          </a:p>
        </p:txBody>
      </p:sp>
      <p:sp>
        <p:nvSpPr>
          <p:cNvPr id="33" name="TextBox 32"/>
          <p:cNvSpPr txBox="1"/>
          <p:nvPr>
            <p:custDataLst>
              <p:tags r:id="rId6"/>
            </p:custDataLst>
          </p:nvPr>
        </p:nvSpPr>
        <p:spPr>
          <a:xfrm>
            <a:off x="0" y="1716205"/>
            <a:ext cx="2104007" cy="757130"/>
          </a:xfrm>
          <a:prstGeom prst="rect">
            <a:avLst/>
          </a:prstGeom>
          <a:noFill/>
        </p:spPr>
        <p:txBody>
          <a:bodyPr wrap="square" rtlCol="0">
            <a:spAutoFit/>
          </a:bodyPr>
          <a:lstStyle/>
          <a:p>
            <a:pPr defTabSz="1097280" fontAlgn="base" hangingPunct="1">
              <a:spcBef>
                <a:spcPct val="0"/>
              </a:spcBef>
              <a:spcAft>
                <a:spcPct val="0"/>
              </a:spcAft>
            </a:pPr>
            <a:r>
              <a:rPr lang="fr" sz="1440" b="1" kern="1200" dirty="0">
                <a:solidFill>
                  <a:prstClr val="black"/>
                </a:solidFill>
                <a:ea typeface="+mn-ea"/>
                <a:cs typeface="Arial" charset="0"/>
              </a:rPr>
              <a:t>Équipes d’intervention locales actuelles et fonctions demandées à tire d’appui</a:t>
            </a:r>
          </a:p>
        </p:txBody>
      </p:sp>
      <p:sp>
        <p:nvSpPr>
          <p:cNvPr id="2" name="Slide Number Placeholder 1">
            <a:extLst>
              <a:ext uri="{FF2B5EF4-FFF2-40B4-BE49-F238E27FC236}">
                <a16:creationId xmlns:a16="http://schemas.microsoft.com/office/drawing/2014/main" id="{A67E03AF-E2F9-48FC-8B39-DB82A3270160}"/>
              </a:ext>
            </a:extLst>
          </p:cNvPr>
          <p:cNvSpPr>
            <a:spLocks noGrp="1"/>
          </p:cNvSpPr>
          <p:nvPr>
            <p:ph type="sldNum" sz="quarter" idx="4294967295"/>
            <p:custDataLst>
              <p:tags r:id="rId7"/>
            </p:custDataLst>
          </p:nvPr>
        </p:nvSpPr>
        <p:spPr>
          <a:xfrm>
            <a:off x="8899525" y="7627938"/>
            <a:ext cx="3292475" cy="438150"/>
          </a:xfrm>
          <a:prstGeom prst="rect">
            <a:avLst/>
          </a:prstGeom>
        </p:spPr>
        <p:txBody>
          <a:bodyPr vert="horz" wrap="square" lIns="109728" tIns="54864" rIns="109728" bIns="54864" numCol="1" rtlCol="0" anchor="ctr" anchorCtr="0" compatLnSpc="1">
            <a:prstTxWarp prst="textNoShape">
              <a:avLst/>
            </a:prstTxWarp>
          </a:bodyPr>
          <a:lstStyle>
            <a:defPPr>
              <a:defRPr lang="en-US"/>
            </a:defPPr>
            <a:lvl1pPr marL="0" algn="r" defTabSz="1097280" rtl="0" eaLnBrk="1" latinLnBrk="0" hangingPunct="1">
              <a:defRPr sz="1440" kern="1200">
                <a:solidFill>
                  <a:schemeClr val="tx1">
                    <a:tint val="75000"/>
                  </a:schemeClr>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a:lstStyle>
          <a:p>
            <a:pPr fontAlgn="base">
              <a:spcBef>
                <a:spcPct val="0"/>
              </a:spcBef>
              <a:spcAft>
                <a:spcPct val="0"/>
              </a:spcAft>
            </a:pPr>
            <a:fld id="{F91D74CB-846F-40AA-BE78-164A844F149B}" type="slidenum">
              <a:rPr lang="en-US">
                <a:solidFill>
                  <a:prstClr val="black">
                    <a:tint val="75000"/>
                  </a:prstClr>
                </a:solidFill>
              </a:rPr>
              <a:pPr fontAlgn="base">
                <a:spcBef>
                  <a:spcPct val="0"/>
                </a:spcBef>
                <a:spcAft>
                  <a:spcPct val="0"/>
                </a:spcAft>
              </a:pPr>
              <a:t>21</a:t>
            </a:fld>
            <a:endParaRPr lang="en-US" dirty="0">
              <a:solidFill>
                <a:prstClr val="black">
                  <a:tint val="75000"/>
                </a:prstClr>
              </a:solidFill>
            </a:endParaRPr>
          </a:p>
        </p:txBody>
      </p:sp>
      <p:sp>
        <p:nvSpPr>
          <p:cNvPr id="16" name="TextBox 15"/>
          <p:cNvSpPr txBox="1"/>
          <p:nvPr>
            <p:custDataLst>
              <p:tags r:id="rId8"/>
            </p:custDataLst>
          </p:nvPr>
        </p:nvSpPr>
        <p:spPr>
          <a:xfrm>
            <a:off x="60006" y="3557778"/>
            <a:ext cx="1552746" cy="535531"/>
          </a:xfrm>
          <a:prstGeom prst="rect">
            <a:avLst/>
          </a:prstGeom>
          <a:noFill/>
          <a:ln w="28575">
            <a:solidFill>
              <a:srgbClr val="C00000"/>
            </a:solidFill>
          </a:ln>
        </p:spPr>
        <p:txBody>
          <a:bodyPr wrap="square" rtlCol="0">
            <a:spAutoFit/>
          </a:bodyPr>
          <a:lstStyle/>
          <a:p>
            <a:pPr defTabSz="1097280" fontAlgn="base" hangingPunct="1">
              <a:spcBef>
                <a:spcPct val="0"/>
              </a:spcBef>
              <a:spcAft>
                <a:spcPct val="0"/>
              </a:spcAft>
            </a:pPr>
            <a:r>
              <a:rPr lang="fr" sz="1440" b="1" kern="1200" dirty="0">
                <a:solidFill>
                  <a:prstClr val="black"/>
                </a:solidFill>
                <a:ea typeface="+mn-ea"/>
                <a:cs typeface="Arial" charset="0"/>
              </a:rPr>
              <a:t>Deux options possibles :</a:t>
            </a:r>
          </a:p>
        </p:txBody>
      </p:sp>
      <p:sp>
        <p:nvSpPr>
          <p:cNvPr id="15" name="Rectangle 14">
            <a:extLst>
              <a:ext uri="{FF2B5EF4-FFF2-40B4-BE49-F238E27FC236}">
                <a16:creationId xmlns:a16="http://schemas.microsoft.com/office/drawing/2014/main" id="{AA6E1108-7189-4DE4-AFBA-36E086759A30}"/>
              </a:ext>
            </a:extLst>
          </p:cNvPr>
          <p:cNvSpPr/>
          <p:nvPr>
            <p:custDataLst>
              <p:tags r:id="rId9"/>
            </p:custDataLst>
          </p:nvPr>
        </p:nvSpPr>
        <p:spPr>
          <a:xfrm>
            <a:off x="2073047" y="1702723"/>
            <a:ext cx="9091278" cy="770207"/>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pic>
        <p:nvPicPr>
          <p:cNvPr id="73" name="Graphic 72" descr="Man">
            <a:extLst>
              <a:ext uri="{FF2B5EF4-FFF2-40B4-BE49-F238E27FC236}">
                <a16:creationId xmlns:a16="http://schemas.microsoft.com/office/drawing/2014/main" id="{008E7A3B-159F-42B3-90D7-B86EB2A5780D}"/>
              </a:ext>
            </a:extLst>
          </p:cNvPr>
          <p:cNvPicPr>
            <a:picLocks noChangeAspect="1"/>
          </p:cNvPicPr>
          <p:nvPr>
            <p:custDataLst>
              <p:tags r:id="rId10"/>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5512930" y="1807494"/>
            <a:ext cx="559613" cy="559613"/>
          </a:xfrm>
          <a:prstGeom prst="rect">
            <a:avLst/>
          </a:prstGeom>
        </p:spPr>
      </p:pic>
      <p:pic>
        <p:nvPicPr>
          <p:cNvPr id="74" name="Graphic 73" descr="Man">
            <a:extLst>
              <a:ext uri="{FF2B5EF4-FFF2-40B4-BE49-F238E27FC236}">
                <a16:creationId xmlns:a16="http://schemas.microsoft.com/office/drawing/2014/main" id="{018EC9C4-DCB6-4C0C-95E6-90033B92B631}"/>
              </a:ext>
            </a:extLst>
          </p:cNvPr>
          <p:cNvPicPr>
            <a:picLocks noChangeAspect="1"/>
          </p:cNvPicPr>
          <p:nvPr>
            <p:custDataLst>
              <p:tags r:id="rId11"/>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4334904" y="3652257"/>
            <a:ext cx="559613" cy="559613"/>
          </a:xfrm>
          <a:prstGeom prst="rect">
            <a:avLst/>
          </a:prstGeom>
        </p:spPr>
      </p:pic>
      <p:pic>
        <p:nvPicPr>
          <p:cNvPr id="76" name="Graphic 75" descr="Man">
            <a:extLst>
              <a:ext uri="{FF2B5EF4-FFF2-40B4-BE49-F238E27FC236}">
                <a16:creationId xmlns:a16="http://schemas.microsoft.com/office/drawing/2014/main" id="{525FB88F-2823-49DD-9373-07A9A9225DE2}"/>
              </a:ext>
            </a:extLst>
          </p:cNvPr>
          <p:cNvPicPr>
            <a:picLocks noChangeAspect="1"/>
          </p:cNvPicPr>
          <p:nvPr>
            <p:custDataLst>
              <p:tags r:id="rId12"/>
            </p:custDataLst>
          </p:nvPr>
        </p:nvPicPr>
        <p:blipFill>
          <a:blip r:embed="rId79" cstate="print">
            <a:extLst>
              <a:ext uri="{28A0092B-C50C-407E-A947-70E740481C1C}">
                <a14:useLocalDpi xmlns:a14="http://schemas.microsoft.com/office/drawing/2010/main" val="0"/>
              </a:ext>
              <a:ext uri="{96DAC541-7B7A-43D3-8B79-37D633B846F1}">
                <asvg:svgBlip xmlns:asvg="http://schemas.microsoft.com/office/drawing/2016/SVG/main" r:embed="rId80"/>
              </a:ext>
            </a:extLst>
          </a:blip>
          <a:stretch>
            <a:fillRect/>
          </a:stretch>
        </p:blipFill>
        <p:spPr>
          <a:xfrm>
            <a:off x="3763412" y="1808020"/>
            <a:ext cx="559613" cy="559613"/>
          </a:xfrm>
          <a:prstGeom prst="rect">
            <a:avLst/>
          </a:prstGeom>
        </p:spPr>
      </p:pic>
      <p:pic>
        <p:nvPicPr>
          <p:cNvPr id="77" name="Graphic 76" descr="Man">
            <a:extLst>
              <a:ext uri="{FF2B5EF4-FFF2-40B4-BE49-F238E27FC236}">
                <a16:creationId xmlns:a16="http://schemas.microsoft.com/office/drawing/2014/main" id="{089409A9-D76F-4FA7-BF18-554D0C192D02}"/>
              </a:ext>
            </a:extLst>
          </p:cNvPr>
          <p:cNvPicPr>
            <a:picLocks noChangeAspect="1"/>
          </p:cNvPicPr>
          <p:nvPr>
            <p:custDataLst>
              <p:tags r:id="rId13"/>
            </p:custDataLst>
          </p:nvPr>
        </p:nvPicPr>
        <p:blipFill>
          <a:blip r:embed="rId79" cstate="print">
            <a:extLst>
              <a:ext uri="{28A0092B-C50C-407E-A947-70E740481C1C}">
                <a14:useLocalDpi xmlns:a14="http://schemas.microsoft.com/office/drawing/2010/main" val="0"/>
              </a:ext>
              <a:ext uri="{96DAC541-7B7A-43D3-8B79-37D633B846F1}">
                <asvg:svgBlip xmlns:asvg="http://schemas.microsoft.com/office/drawing/2016/SVG/main" r:embed="rId80"/>
              </a:ext>
            </a:extLst>
          </a:blip>
          <a:stretch>
            <a:fillRect/>
          </a:stretch>
        </p:blipFill>
        <p:spPr>
          <a:xfrm>
            <a:off x="4200792" y="1808020"/>
            <a:ext cx="559613" cy="559613"/>
          </a:xfrm>
          <a:prstGeom prst="rect">
            <a:avLst/>
          </a:prstGeom>
        </p:spPr>
      </p:pic>
      <p:pic>
        <p:nvPicPr>
          <p:cNvPr id="78" name="Graphic 77" descr="Man">
            <a:extLst>
              <a:ext uri="{FF2B5EF4-FFF2-40B4-BE49-F238E27FC236}">
                <a16:creationId xmlns:a16="http://schemas.microsoft.com/office/drawing/2014/main" id="{BEE2EBA0-AC99-46EC-ABEB-9011DEC18EC2}"/>
              </a:ext>
            </a:extLst>
          </p:cNvPr>
          <p:cNvPicPr>
            <a:picLocks noChangeAspect="1"/>
          </p:cNvPicPr>
          <p:nvPr>
            <p:custDataLst>
              <p:tags r:id="rId14"/>
            </p:custDataLst>
          </p:nvPr>
        </p:nvPicPr>
        <p:blipFill>
          <a:blip r:embed="rId79" cstate="print">
            <a:extLst>
              <a:ext uri="{28A0092B-C50C-407E-A947-70E740481C1C}">
                <a14:useLocalDpi xmlns:a14="http://schemas.microsoft.com/office/drawing/2010/main" val="0"/>
              </a:ext>
              <a:ext uri="{96DAC541-7B7A-43D3-8B79-37D633B846F1}">
                <asvg:svgBlip xmlns:asvg="http://schemas.microsoft.com/office/drawing/2016/SVG/main" r:embed="rId80"/>
              </a:ext>
            </a:extLst>
          </a:blip>
          <a:stretch>
            <a:fillRect/>
          </a:stretch>
        </p:blipFill>
        <p:spPr>
          <a:xfrm>
            <a:off x="4638171" y="1808020"/>
            <a:ext cx="559613" cy="559613"/>
          </a:xfrm>
          <a:prstGeom prst="rect">
            <a:avLst/>
          </a:prstGeom>
        </p:spPr>
      </p:pic>
      <p:pic>
        <p:nvPicPr>
          <p:cNvPr id="79" name="Graphic 78" descr="Man">
            <a:extLst>
              <a:ext uri="{FF2B5EF4-FFF2-40B4-BE49-F238E27FC236}">
                <a16:creationId xmlns:a16="http://schemas.microsoft.com/office/drawing/2014/main" id="{91CAF104-A6BE-4DE5-ADCA-80A0BDC687EC}"/>
              </a:ext>
            </a:extLst>
          </p:cNvPr>
          <p:cNvPicPr>
            <a:picLocks noChangeAspect="1"/>
          </p:cNvPicPr>
          <p:nvPr>
            <p:custDataLst>
              <p:tags r:id="rId15"/>
            </p:custDataLst>
          </p:nvPr>
        </p:nvPicPr>
        <p:blipFill>
          <a:blip r:embed="rId79" cstate="print">
            <a:extLst>
              <a:ext uri="{28A0092B-C50C-407E-A947-70E740481C1C}">
                <a14:useLocalDpi xmlns:a14="http://schemas.microsoft.com/office/drawing/2010/main" val="0"/>
              </a:ext>
              <a:ext uri="{96DAC541-7B7A-43D3-8B79-37D633B846F1}">
                <asvg:svgBlip xmlns:asvg="http://schemas.microsoft.com/office/drawing/2016/SVG/main" r:embed="rId80"/>
              </a:ext>
            </a:extLst>
          </a:blip>
          <a:stretch>
            <a:fillRect/>
          </a:stretch>
        </p:blipFill>
        <p:spPr>
          <a:xfrm>
            <a:off x="5075551" y="1808020"/>
            <a:ext cx="559613" cy="559613"/>
          </a:xfrm>
          <a:prstGeom prst="rect">
            <a:avLst/>
          </a:prstGeom>
        </p:spPr>
      </p:pic>
      <p:pic>
        <p:nvPicPr>
          <p:cNvPr id="80" name="Graphic 79" descr="Man">
            <a:extLst>
              <a:ext uri="{FF2B5EF4-FFF2-40B4-BE49-F238E27FC236}">
                <a16:creationId xmlns:a16="http://schemas.microsoft.com/office/drawing/2014/main" id="{B5C703AB-C206-494B-AFE9-A5D82032B001}"/>
              </a:ext>
            </a:extLst>
          </p:cNvPr>
          <p:cNvPicPr>
            <a:picLocks noChangeAspect="1"/>
          </p:cNvPicPr>
          <p:nvPr>
            <p:custDataLst>
              <p:tags r:id="rId16"/>
            </p:custDataLst>
          </p:nvPr>
        </p:nvPicPr>
        <p:blipFill>
          <a:blip r:embed="rId81" cstate="print">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2451273" y="1808020"/>
            <a:ext cx="559613" cy="559613"/>
          </a:xfrm>
          <a:prstGeom prst="rect">
            <a:avLst/>
          </a:prstGeom>
        </p:spPr>
      </p:pic>
      <p:pic>
        <p:nvPicPr>
          <p:cNvPr id="81" name="Graphic 80" descr="Man">
            <a:extLst>
              <a:ext uri="{FF2B5EF4-FFF2-40B4-BE49-F238E27FC236}">
                <a16:creationId xmlns:a16="http://schemas.microsoft.com/office/drawing/2014/main" id="{06B974AF-0145-4528-AFF2-C1ADDF2F7D6E}"/>
              </a:ext>
            </a:extLst>
          </p:cNvPr>
          <p:cNvPicPr>
            <a:picLocks noChangeAspect="1"/>
          </p:cNvPicPr>
          <p:nvPr>
            <p:custDataLst>
              <p:tags r:id="rId17"/>
            </p:custDataLst>
          </p:nvPr>
        </p:nvPicPr>
        <p:blipFill>
          <a:blip r:embed="rId81" cstate="print">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2013894" y="1808020"/>
            <a:ext cx="559613" cy="559613"/>
          </a:xfrm>
          <a:prstGeom prst="rect">
            <a:avLst/>
          </a:prstGeom>
        </p:spPr>
      </p:pic>
      <p:pic>
        <p:nvPicPr>
          <p:cNvPr id="82" name="Graphic 81" descr="Man">
            <a:extLst>
              <a:ext uri="{FF2B5EF4-FFF2-40B4-BE49-F238E27FC236}">
                <a16:creationId xmlns:a16="http://schemas.microsoft.com/office/drawing/2014/main" id="{C39970C7-B4FC-42A8-8BB1-DBB67ADE4FBD}"/>
              </a:ext>
            </a:extLst>
          </p:cNvPr>
          <p:cNvPicPr>
            <a:picLocks noChangeAspect="1"/>
          </p:cNvPicPr>
          <p:nvPr>
            <p:custDataLst>
              <p:tags r:id="rId18"/>
            </p:custDataLst>
          </p:nvPr>
        </p:nvPicPr>
        <p:blipFill>
          <a:blip r:embed="rId83" cstate="print">
            <a:extLst>
              <a:ext uri="{28A0092B-C50C-407E-A947-70E740481C1C}">
                <a14:useLocalDpi xmlns:a14="http://schemas.microsoft.com/office/drawing/2010/main" val="0"/>
              </a:ext>
              <a:ext uri="{96DAC541-7B7A-43D3-8B79-37D633B846F1}">
                <asvg:svgBlip xmlns:asvg="http://schemas.microsoft.com/office/drawing/2016/SVG/main" r:embed="rId84"/>
              </a:ext>
            </a:extLst>
          </a:blip>
          <a:stretch>
            <a:fillRect/>
          </a:stretch>
        </p:blipFill>
        <p:spPr>
          <a:xfrm>
            <a:off x="3326032" y="1808020"/>
            <a:ext cx="559613" cy="559613"/>
          </a:xfrm>
          <a:prstGeom prst="rect">
            <a:avLst/>
          </a:prstGeom>
        </p:spPr>
      </p:pic>
      <p:pic>
        <p:nvPicPr>
          <p:cNvPr id="83" name="Graphic 82" descr="Man">
            <a:extLst>
              <a:ext uri="{FF2B5EF4-FFF2-40B4-BE49-F238E27FC236}">
                <a16:creationId xmlns:a16="http://schemas.microsoft.com/office/drawing/2014/main" id="{C7EF1515-20EF-455B-88C3-AAF0CB51622E}"/>
              </a:ext>
            </a:extLst>
          </p:cNvPr>
          <p:cNvPicPr>
            <a:picLocks noChangeAspect="1"/>
          </p:cNvPicPr>
          <p:nvPr>
            <p:custDataLst>
              <p:tags r:id="rId19"/>
            </p:custDataLst>
          </p:nvPr>
        </p:nvPicPr>
        <p:blipFill>
          <a:blip r:embed="rId83" cstate="print">
            <a:extLst>
              <a:ext uri="{28A0092B-C50C-407E-A947-70E740481C1C}">
                <a14:useLocalDpi xmlns:a14="http://schemas.microsoft.com/office/drawing/2010/main" val="0"/>
              </a:ext>
              <a:ext uri="{96DAC541-7B7A-43D3-8B79-37D633B846F1}">
                <asvg:svgBlip xmlns:asvg="http://schemas.microsoft.com/office/drawing/2016/SVG/main" r:embed="rId84"/>
              </a:ext>
            </a:extLst>
          </a:blip>
          <a:stretch>
            <a:fillRect/>
          </a:stretch>
        </p:blipFill>
        <p:spPr>
          <a:xfrm>
            <a:off x="6387690" y="1807494"/>
            <a:ext cx="559613" cy="559613"/>
          </a:xfrm>
          <a:prstGeom prst="rect">
            <a:avLst/>
          </a:prstGeom>
        </p:spPr>
      </p:pic>
      <p:pic>
        <p:nvPicPr>
          <p:cNvPr id="84" name="Graphic 83" descr="Man">
            <a:extLst>
              <a:ext uri="{FF2B5EF4-FFF2-40B4-BE49-F238E27FC236}">
                <a16:creationId xmlns:a16="http://schemas.microsoft.com/office/drawing/2014/main" id="{18A77589-7A47-4E6A-B30C-A30E429E7E87}"/>
              </a:ext>
            </a:extLst>
          </p:cNvPr>
          <p:cNvPicPr>
            <a:picLocks noChangeAspect="1"/>
          </p:cNvPicPr>
          <p:nvPr>
            <p:custDataLst>
              <p:tags r:id="rId20"/>
            </p:custDataLst>
          </p:nvPr>
        </p:nvPicPr>
        <p:blipFill>
          <a:blip r:embed="rId83" cstate="print">
            <a:extLst>
              <a:ext uri="{28A0092B-C50C-407E-A947-70E740481C1C}">
                <a14:useLocalDpi xmlns:a14="http://schemas.microsoft.com/office/drawing/2010/main" val="0"/>
              </a:ext>
              <a:ext uri="{96DAC541-7B7A-43D3-8B79-37D633B846F1}">
                <asvg:svgBlip xmlns:asvg="http://schemas.microsoft.com/office/drawing/2016/SVG/main" r:embed="rId84"/>
              </a:ext>
            </a:extLst>
          </a:blip>
          <a:stretch>
            <a:fillRect/>
          </a:stretch>
        </p:blipFill>
        <p:spPr>
          <a:xfrm>
            <a:off x="5950310" y="1807494"/>
            <a:ext cx="559613" cy="559613"/>
          </a:xfrm>
          <a:prstGeom prst="rect">
            <a:avLst/>
          </a:prstGeom>
        </p:spPr>
      </p:pic>
      <p:sp>
        <p:nvSpPr>
          <p:cNvPr id="87" name="TextBox 86">
            <a:extLst>
              <a:ext uri="{FF2B5EF4-FFF2-40B4-BE49-F238E27FC236}">
                <a16:creationId xmlns:a16="http://schemas.microsoft.com/office/drawing/2014/main" id="{DE71590D-043A-4315-95D7-68A99D62E899}"/>
              </a:ext>
            </a:extLst>
          </p:cNvPr>
          <p:cNvSpPr txBox="1"/>
          <p:nvPr>
            <p:custDataLst>
              <p:tags r:id="rId21"/>
            </p:custDataLst>
          </p:nvPr>
        </p:nvSpPr>
        <p:spPr>
          <a:xfrm>
            <a:off x="6920426" y="1223211"/>
            <a:ext cx="1316005" cy="623248"/>
          </a:xfrm>
          <a:prstGeom prst="rect">
            <a:avLst/>
          </a:prstGeom>
          <a:noFill/>
        </p:spPr>
        <p:txBody>
          <a:bodyPr wrap="square" lIns="91440" tIns="45720" rIns="91440" bIns="45720" rtlCol="0" anchor="t">
            <a:spAutoFit/>
          </a:bodyPr>
          <a:lstStyle/>
          <a:p>
            <a:pPr algn="ctr" defTabSz="1097280"/>
            <a:r>
              <a:rPr lang="fr" sz="1100" b="1" kern="1200" dirty="0">
                <a:ea typeface="+mn-ea"/>
              </a:rPr>
              <a:t>Engagement </a:t>
            </a:r>
            <a:endParaRPr lang="fr" sz="1100" kern="1200">
              <a:ea typeface="+mn-ea"/>
            </a:endParaRPr>
          </a:p>
          <a:p>
            <a:pPr algn="ctr" defTabSz="1097280"/>
            <a:r>
              <a:rPr lang="fr" sz="1100" b="1" kern="1200" dirty="0">
                <a:ea typeface="+mn-ea"/>
              </a:rPr>
              <a:t>communautaire</a:t>
            </a:r>
            <a:endParaRPr lang="fr" sz="1100" kern="1200">
              <a:ea typeface="+mn-ea"/>
            </a:endParaRPr>
          </a:p>
          <a:p>
            <a:pPr algn="ctr" defTabSz="1097280">
              <a:spcBef>
                <a:spcPct val="0"/>
              </a:spcBef>
              <a:spcAft>
                <a:spcPct val="0"/>
              </a:spcAft>
            </a:pPr>
            <a:endParaRPr lang="fr" sz="1250" b="1" kern="1200" dirty="0">
              <a:ea typeface="+mn-ea"/>
              <a:cs typeface="Arial" charset="0"/>
            </a:endParaRPr>
          </a:p>
        </p:txBody>
      </p:sp>
      <p:pic>
        <p:nvPicPr>
          <p:cNvPr id="88" name="Graphic 87" descr="Man">
            <a:extLst>
              <a:ext uri="{FF2B5EF4-FFF2-40B4-BE49-F238E27FC236}">
                <a16:creationId xmlns:a16="http://schemas.microsoft.com/office/drawing/2014/main" id="{470406AD-83A8-4739-98D5-7B2874FE945B}"/>
              </a:ext>
            </a:extLst>
          </p:cNvPr>
          <p:cNvPicPr>
            <a:picLocks noChangeAspect="1"/>
          </p:cNvPicPr>
          <p:nvPr>
            <p:custDataLst>
              <p:tags r:id="rId22"/>
            </p:custDataLst>
          </p:nvPr>
        </p:nvPicPr>
        <p:blipFill>
          <a:blip r:embed="rId85" cstate="print">
            <a:extLst>
              <a:ext uri="{28A0092B-C50C-407E-A947-70E740481C1C}">
                <a14:useLocalDpi xmlns:a14="http://schemas.microsoft.com/office/drawing/2010/main" val="0"/>
              </a:ext>
              <a:ext uri="{96DAC541-7B7A-43D3-8B79-37D633B846F1}">
                <asvg:svgBlip xmlns:asvg="http://schemas.microsoft.com/office/drawing/2016/SVG/main" r:embed="rId86"/>
              </a:ext>
            </a:extLst>
          </a:blip>
          <a:stretch>
            <a:fillRect/>
          </a:stretch>
        </p:blipFill>
        <p:spPr>
          <a:xfrm>
            <a:off x="6825069" y="1807494"/>
            <a:ext cx="559613" cy="559613"/>
          </a:xfrm>
          <a:prstGeom prst="rect">
            <a:avLst/>
          </a:prstGeom>
        </p:spPr>
      </p:pic>
      <p:pic>
        <p:nvPicPr>
          <p:cNvPr id="90" name="Graphic 89" descr="Man">
            <a:extLst>
              <a:ext uri="{FF2B5EF4-FFF2-40B4-BE49-F238E27FC236}">
                <a16:creationId xmlns:a16="http://schemas.microsoft.com/office/drawing/2014/main" id="{C4F3BDAC-48D7-412B-B9F4-9B75E41F5C6B}"/>
              </a:ext>
            </a:extLst>
          </p:cNvPr>
          <p:cNvPicPr>
            <a:picLocks noChangeAspect="1"/>
          </p:cNvPicPr>
          <p:nvPr>
            <p:custDataLst>
              <p:tags r:id="rId23"/>
            </p:custDataLst>
          </p:nvPr>
        </p:nvPicPr>
        <p:blipFill>
          <a:blip r:embed="rId85" cstate="print">
            <a:extLst>
              <a:ext uri="{28A0092B-C50C-407E-A947-70E740481C1C}">
                <a14:useLocalDpi xmlns:a14="http://schemas.microsoft.com/office/drawing/2010/main" val="0"/>
              </a:ext>
              <a:ext uri="{96DAC541-7B7A-43D3-8B79-37D633B846F1}">
                <asvg:svgBlip xmlns:asvg="http://schemas.microsoft.com/office/drawing/2016/SVG/main" r:embed="rId86"/>
              </a:ext>
            </a:extLst>
          </a:blip>
          <a:stretch>
            <a:fillRect/>
          </a:stretch>
        </p:blipFill>
        <p:spPr>
          <a:xfrm>
            <a:off x="7699828" y="1807494"/>
            <a:ext cx="559613" cy="559613"/>
          </a:xfrm>
          <a:prstGeom prst="rect">
            <a:avLst/>
          </a:prstGeom>
        </p:spPr>
      </p:pic>
      <p:pic>
        <p:nvPicPr>
          <p:cNvPr id="91" name="Graphic 90" descr="Man">
            <a:extLst>
              <a:ext uri="{FF2B5EF4-FFF2-40B4-BE49-F238E27FC236}">
                <a16:creationId xmlns:a16="http://schemas.microsoft.com/office/drawing/2014/main" id="{BF77786B-CC0E-41BF-B63F-C44912B71418}"/>
              </a:ext>
            </a:extLst>
          </p:cNvPr>
          <p:cNvPicPr>
            <a:picLocks noChangeAspect="1"/>
          </p:cNvPicPr>
          <p:nvPr>
            <p:custDataLst>
              <p:tags r:id="rId24"/>
            </p:custDataLst>
          </p:nvPr>
        </p:nvPicPr>
        <p:blipFill>
          <a:blip r:embed="rId85" cstate="print">
            <a:extLst>
              <a:ext uri="{28A0092B-C50C-407E-A947-70E740481C1C}">
                <a14:useLocalDpi xmlns:a14="http://schemas.microsoft.com/office/drawing/2010/main" val="0"/>
              </a:ext>
              <a:ext uri="{96DAC541-7B7A-43D3-8B79-37D633B846F1}">
                <asvg:svgBlip xmlns:asvg="http://schemas.microsoft.com/office/drawing/2016/SVG/main" r:embed="rId86"/>
              </a:ext>
            </a:extLst>
          </a:blip>
          <a:stretch>
            <a:fillRect/>
          </a:stretch>
        </p:blipFill>
        <p:spPr>
          <a:xfrm>
            <a:off x="7262449" y="1807494"/>
            <a:ext cx="559613" cy="559613"/>
          </a:xfrm>
          <a:prstGeom prst="rect">
            <a:avLst/>
          </a:prstGeom>
        </p:spPr>
      </p:pic>
      <p:sp>
        <p:nvSpPr>
          <p:cNvPr id="92" name="TextBox 91">
            <a:extLst>
              <a:ext uri="{FF2B5EF4-FFF2-40B4-BE49-F238E27FC236}">
                <a16:creationId xmlns:a16="http://schemas.microsoft.com/office/drawing/2014/main" id="{B3F88325-B0FA-4DE8-9484-7B1F5FCB2F89}"/>
              </a:ext>
            </a:extLst>
          </p:cNvPr>
          <p:cNvSpPr txBox="1"/>
          <p:nvPr>
            <p:custDataLst>
              <p:tags r:id="rId25"/>
            </p:custDataLst>
          </p:nvPr>
        </p:nvSpPr>
        <p:spPr>
          <a:xfrm>
            <a:off x="9146521" y="1219233"/>
            <a:ext cx="975056" cy="480131"/>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Activités de laboratoire</a:t>
            </a:r>
          </a:p>
        </p:txBody>
      </p:sp>
      <p:pic>
        <p:nvPicPr>
          <p:cNvPr id="93" name="Graphic 92" descr="Man">
            <a:extLst>
              <a:ext uri="{FF2B5EF4-FFF2-40B4-BE49-F238E27FC236}">
                <a16:creationId xmlns:a16="http://schemas.microsoft.com/office/drawing/2014/main" id="{45366175-4643-41D5-ACE3-193CD63FAE94}"/>
              </a:ext>
            </a:extLst>
          </p:cNvPr>
          <p:cNvPicPr>
            <a:picLocks noChangeAspect="1"/>
          </p:cNvPicPr>
          <p:nvPr>
            <p:custDataLst>
              <p:tags r:id="rId26"/>
            </p:custDataLst>
          </p:nvPr>
        </p:nvPicPr>
        <p:blipFill>
          <a:blip r:embed="rId87" cstate="print">
            <a:extLst>
              <a:ext uri="{28A0092B-C50C-407E-A947-70E740481C1C}">
                <a14:useLocalDpi xmlns:a14="http://schemas.microsoft.com/office/drawing/2010/main" val="0"/>
              </a:ext>
              <a:ext uri="{96DAC541-7B7A-43D3-8B79-37D633B846F1}">
                <asvg:svgBlip xmlns:asvg="http://schemas.microsoft.com/office/drawing/2016/SVG/main" r:embed="rId88"/>
              </a:ext>
            </a:extLst>
          </a:blip>
          <a:stretch>
            <a:fillRect/>
          </a:stretch>
        </p:blipFill>
        <p:spPr>
          <a:xfrm>
            <a:off x="9011967" y="1803920"/>
            <a:ext cx="559613" cy="559613"/>
          </a:xfrm>
          <a:prstGeom prst="rect">
            <a:avLst/>
          </a:prstGeom>
        </p:spPr>
      </p:pic>
      <p:pic>
        <p:nvPicPr>
          <p:cNvPr id="96" name="Graphic 95" descr="Man">
            <a:extLst>
              <a:ext uri="{FF2B5EF4-FFF2-40B4-BE49-F238E27FC236}">
                <a16:creationId xmlns:a16="http://schemas.microsoft.com/office/drawing/2014/main" id="{ED752F19-020B-454D-A502-FF030A0A8F2F}"/>
              </a:ext>
            </a:extLst>
          </p:cNvPr>
          <p:cNvPicPr>
            <a:picLocks noChangeAspect="1"/>
          </p:cNvPicPr>
          <p:nvPr>
            <p:custDataLst>
              <p:tags r:id="rId27"/>
            </p:custDataLst>
          </p:nvPr>
        </p:nvPicPr>
        <p:blipFill>
          <a:blip r:embed="rId83" cstate="print">
            <a:extLst>
              <a:ext uri="{28A0092B-C50C-407E-A947-70E740481C1C}">
                <a14:useLocalDpi xmlns:a14="http://schemas.microsoft.com/office/drawing/2010/main" val="0"/>
              </a:ext>
              <a:ext uri="{96DAC541-7B7A-43D3-8B79-37D633B846F1}">
                <asvg:svgBlip xmlns:asvg="http://schemas.microsoft.com/office/drawing/2016/SVG/main" r:embed="rId84"/>
              </a:ext>
            </a:extLst>
          </a:blip>
          <a:stretch>
            <a:fillRect/>
          </a:stretch>
        </p:blipFill>
        <p:spPr>
          <a:xfrm>
            <a:off x="9449354" y="1803920"/>
            <a:ext cx="559613" cy="559613"/>
          </a:xfrm>
          <a:prstGeom prst="rect">
            <a:avLst/>
          </a:prstGeom>
        </p:spPr>
      </p:pic>
      <p:sp>
        <p:nvSpPr>
          <p:cNvPr id="97" name="Rectangle 96">
            <a:extLst>
              <a:ext uri="{FF2B5EF4-FFF2-40B4-BE49-F238E27FC236}">
                <a16:creationId xmlns:a16="http://schemas.microsoft.com/office/drawing/2014/main" id="{93CA1338-4CD6-48E9-BAC7-C483C61C0F2B}"/>
              </a:ext>
            </a:extLst>
          </p:cNvPr>
          <p:cNvSpPr/>
          <p:nvPr>
            <p:custDataLst>
              <p:tags r:id="rId28"/>
            </p:custDataLst>
          </p:nvPr>
        </p:nvSpPr>
        <p:spPr>
          <a:xfrm>
            <a:off x="2079211" y="3553098"/>
            <a:ext cx="3744209" cy="1464899"/>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pic>
        <p:nvPicPr>
          <p:cNvPr id="99" name="Graphic 98" descr="Man">
            <a:extLst>
              <a:ext uri="{FF2B5EF4-FFF2-40B4-BE49-F238E27FC236}">
                <a16:creationId xmlns:a16="http://schemas.microsoft.com/office/drawing/2014/main" id="{C329A13D-707A-4094-9A82-C22E131A3840}"/>
              </a:ext>
            </a:extLst>
          </p:cNvPr>
          <p:cNvPicPr>
            <a:picLocks noChangeAspect="1"/>
          </p:cNvPicPr>
          <p:nvPr>
            <p:custDataLst>
              <p:tags r:id="rId29"/>
            </p:custDataLst>
          </p:nvPr>
        </p:nvPicPr>
        <p:blipFill>
          <a:blip r:embed="rId81" cstate="print">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2012646" y="3652257"/>
            <a:ext cx="559613" cy="559613"/>
          </a:xfrm>
          <a:prstGeom prst="rect">
            <a:avLst/>
          </a:prstGeom>
        </p:spPr>
      </p:pic>
      <p:pic>
        <p:nvPicPr>
          <p:cNvPr id="100" name="Graphic 99" descr="Man">
            <a:extLst>
              <a:ext uri="{FF2B5EF4-FFF2-40B4-BE49-F238E27FC236}">
                <a16:creationId xmlns:a16="http://schemas.microsoft.com/office/drawing/2014/main" id="{35FD0560-3DAB-43AB-B065-E915D7F9B4CE}"/>
              </a:ext>
            </a:extLst>
          </p:cNvPr>
          <p:cNvPicPr>
            <a:picLocks noChangeAspect="1"/>
          </p:cNvPicPr>
          <p:nvPr>
            <p:custDataLst>
              <p:tags r:id="rId30"/>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4799355" y="3652257"/>
            <a:ext cx="559613" cy="559613"/>
          </a:xfrm>
          <a:prstGeom prst="rect">
            <a:avLst/>
          </a:prstGeom>
        </p:spPr>
      </p:pic>
      <p:pic>
        <p:nvPicPr>
          <p:cNvPr id="101" name="Graphic 100" descr="Man">
            <a:extLst>
              <a:ext uri="{FF2B5EF4-FFF2-40B4-BE49-F238E27FC236}">
                <a16:creationId xmlns:a16="http://schemas.microsoft.com/office/drawing/2014/main" id="{D3DA4D56-1828-4D05-B895-C431CA7FC562}"/>
              </a:ext>
            </a:extLst>
          </p:cNvPr>
          <p:cNvPicPr>
            <a:picLocks noChangeAspect="1"/>
          </p:cNvPicPr>
          <p:nvPr>
            <p:custDataLst>
              <p:tags r:id="rId31"/>
            </p:custDataLst>
          </p:nvPr>
        </p:nvPicPr>
        <p:blipFill>
          <a:blip r:embed="rId85" cstate="print">
            <a:extLst>
              <a:ext uri="{28A0092B-C50C-407E-A947-70E740481C1C}">
                <a14:useLocalDpi xmlns:a14="http://schemas.microsoft.com/office/drawing/2010/main" val="0"/>
              </a:ext>
              <a:ext uri="{96DAC541-7B7A-43D3-8B79-37D633B846F1}">
                <asvg:svgBlip xmlns:asvg="http://schemas.microsoft.com/office/drawing/2016/SVG/main" r:embed="rId86"/>
              </a:ext>
            </a:extLst>
          </a:blip>
          <a:stretch>
            <a:fillRect/>
          </a:stretch>
        </p:blipFill>
        <p:spPr>
          <a:xfrm>
            <a:off x="2477097" y="4325723"/>
            <a:ext cx="559613" cy="559613"/>
          </a:xfrm>
          <a:prstGeom prst="rect">
            <a:avLst/>
          </a:prstGeom>
        </p:spPr>
      </p:pic>
      <p:pic>
        <p:nvPicPr>
          <p:cNvPr id="102" name="Graphic 101" descr="Man">
            <a:extLst>
              <a:ext uri="{FF2B5EF4-FFF2-40B4-BE49-F238E27FC236}">
                <a16:creationId xmlns:a16="http://schemas.microsoft.com/office/drawing/2014/main" id="{2D51CCC1-72CE-49CA-8DEF-DE32FFF80FA2}"/>
              </a:ext>
            </a:extLst>
          </p:cNvPr>
          <p:cNvPicPr>
            <a:picLocks noChangeAspect="1"/>
          </p:cNvPicPr>
          <p:nvPr>
            <p:custDataLst>
              <p:tags r:id="rId32"/>
            </p:custDataLst>
          </p:nvPr>
        </p:nvPicPr>
        <p:blipFill>
          <a:blip r:embed="rId85" cstate="print">
            <a:extLst>
              <a:ext uri="{28A0092B-C50C-407E-A947-70E740481C1C}">
                <a14:useLocalDpi xmlns:a14="http://schemas.microsoft.com/office/drawing/2010/main" val="0"/>
              </a:ext>
              <a:ext uri="{96DAC541-7B7A-43D3-8B79-37D633B846F1}">
                <asvg:svgBlip xmlns:asvg="http://schemas.microsoft.com/office/drawing/2016/SVG/main" r:embed="rId86"/>
              </a:ext>
            </a:extLst>
          </a:blip>
          <a:stretch>
            <a:fillRect/>
          </a:stretch>
        </p:blipFill>
        <p:spPr>
          <a:xfrm>
            <a:off x="2941549" y="4325723"/>
            <a:ext cx="559613" cy="559613"/>
          </a:xfrm>
          <a:prstGeom prst="rect">
            <a:avLst/>
          </a:prstGeom>
        </p:spPr>
      </p:pic>
      <p:pic>
        <p:nvPicPr>
          <p:cNvPr id="103" name="Graphic 102" descr="Man">
            <a:extLst>
              <a:ext uri="{FF2B5EF4-FFF2-40B4-BE49-F238E27FC236}">
                <a16:creationId xmlns:a16="http://schemas.microsoft.com/office/drawing/2014/main" id="{1F51C052-B593-4F19-A845-207BEFE41F99}"/>
              </a:ext>
            </a:extLst>
          </p:cNvPr>
          <p:cNvPicPr>
            <a:picLocks noChangeAspect="1"/>
          </p:cNvPicPr>
          <p:nvPr>
            <p:custDataLst>
              <p:tags r:id="rId33"/>
            </p:custDataLst>
          </p:nvPr>
        </p:nvPicPr>
        <p:blipFill>
          <a:blip r:embed="rId85" cstate="print">
            <a:extLst>
              <a:ext uri="{28A0092B-C50C-407E-A947-70E740481C1C}">
                <a14:useLocalDpi xmlns:a14="http://schemas.microsoft.com/office/drawing/2010/main" val="0"/>
              </a:ext>
              <a:ext uri="{96DAC541-7B7A-43D3-8B79-37D633B846F1}">
                <asvg:svgBlip xmlns:asvg="http://schemas.microsoft.com/office/drawing/2016/SVG/main" r:embed="rId86"/>
              </a:ext>
            </a:extLst>
          </a:blip>
          <a:stretch>
            <a:fillRect/>
          </a:stretch>
        </p:blipFill>
        <p:spPr>
          <a:xfrm>
            <a:off x="3406000" y="4325723"/>
            <a:ext cx="559613" cy="559613"/>
          </a:xfrm>
          <a:prstGeom prst="rect">
            <a:avLst/>
          </a:prstGeom>
        </p:spPr>
      </p:pic>
      <p:pic>
        <p:nvPicPr>
          <p:cNvPr id="104" name="Graphic 103" descr="Man">
            <a:extLst>
              <a:ext uri="{FF2B5EF4-FFF2-40B4-BE49-F238E27FC236}">
                <a16:creationId xmlns:a16="http://schemas.microsoft.com/office/drawing/2014/main" id="{4CCAE41F-C3F7-42DF-9603-DD8BFE2E04E1}"/>
              </a:ext>
            </a:extLst>
          </p:cNvPr>
          <p:cNvPicPr>
            <a:picLocks noChangeAspect="1"/>
          </p:cNvPicPr>
          <p:nvPr>
            <p:custDataLst>
              <p:tags r:id="rId34"/>
            </p:custDataLst>
          </p:nvPr>
        </p:nvPicPr>
        <p:blipFill>
          <a:blip r:embed="rId87" cstate="print">
            <a:extLst>
              <a:ext uri="{28A0092B-C50C-407E-A947-70E740481C1C}">
                <a14:useLocalDpi xmlns:a14="http://schemas.microsoft.com/office/drawing/2010/main" val="0"/>
              </a:ext>
              <a:ext uri="{96DAC541-7B7A-43D3-8B79-37D633B846F1}">
                <asvg:svgBlip xmlns:asvg="http://schemas.microsoft.com/office/drawing/2016/SVG/main" r:embed="rId88"/>
              </a:ext>
            </a:extLst>
          </a:blip>
          <a:stretch>
            <a:fillRect/>
          </a:stretch>
        </p:blipFill>
        <p:spPr>
          <a:xfrm>
            <a:off x="4799355" y="4325723"/>
            <a:ext cx="559613" cy="559613"/>
          </a:xfrm>
          <a:prstGeom prst="rect">
            <a:avLst/>
          </a:prstGeom>
        </p:spPr>
      </p:pic>
      <p:pic>
        <p:nvPicPr>
          <p:cNvPr id="105" name="Graphic 104" descr="Man">
            <a:extLst>
              <a:ext uri="{FF2B5EF4-FFF2-40B4-BE49-F238E27FC236}">
                <a16:creationId xmlns:a16="http://schemas.microsoft.com/office/drawing/2014/main" id="{1A2359DA-E83B-4E7C-A90C-D13F53081FF6}"/>
              </a:ext>
            </a:extLst>
          </p:cNvPr>
          <p:cNvPicPr>
            <a:picLocks noChangeAspect="1"/>
          </p:cNvPicPr>
          <p:nvPr>
            <p:custDataLst>
              <p:tags r:id="rId35"/>
            </p:custDataLst>
          </p:nvPr>
        </p:nvPicPr>
        <p:blipFill>
          <a:blip r:embed="rId87" cstate="print">
            <a:extLst>
              <a:ext uri="{28A0092B-C50C-407E-A947-70E740481C1C}">
                <a14:useLocalDpi xmlns:a14="http://schemas.microsoft.com/office/drawing/2010/main" val="0"/>
              </a:ext>
              <a:ext uri="{96DAC541-7B7A-43D3-8B79-37D633B846F1}">
                <asvg:svgBlip xmlns:asvg="http://schemas.microsoft.com/office/drawing/2016/SVG/main" r:embed="rId88"/>
              </a:ext>
            </a:extLst>
          </a:blip>
          <a:stretch>
            <a:fillRect/>
          </a:stretch>
        </p:blipFill>
        <p:spPr>
          <a:xfrm>
            <a:off x="5263807" y="4325723"/>
            <a:ext cx="559613" cy="559613"/>
          </a:xfrm>
          <a:prstGeom prst="rect">
            <a:avLst/>
          </a:prstGeom>
        </p:spPr>
      </p:pic>
      <p:pic>
        <p:nvPicPr>
          <p:cNvPr id="108" name="Graphic 107" descr="Man">
            <a:extLst>
              <a:ext uri="{FF2B5EF4-FFF2-40B4-BE49-F238E27FC236}">
                <a16:creationId xmlns:a16="http://schemas.microsoft.com/office/drawing/2014/main" id="{0B6B142D-0567-4F05-887E-55B6C4864636}"/>
              </a:ext>
            </a:extLst>
          </p:cNvPr>
          <p:cNvPicPr>
            <a:picLocks noChangeAspect="1"/>
          </p:cNvPicPr>
          <p:nvPr>
            <p:custDataLst>
              <p:tags r:id="rId36"/>
            </p:custDataLst>
          </p:nvPr>
        </p:nvPicPr>
        <p:blipFill>
          <a:blip r:embed="rId79" cstate="print">
            <a:extLst>
              <a:ext uri="{28A0092B-C50C-407E-A947-70E740481C1C}">
                <a14:useLocalDpi xmlns:a14="http://schemas.microsoft.com/office/drawing/2010/main" val="0"/>
              </a:ext>
              <a:ext uri="{96DAC541-7B7A-43D3-8B79-37D633B846F1}">
                <asvg:svgBlip xmlns:asvg="http://schemas.microsoft.com/office/drawing/2016/SVG/main" r:embed="rId80"/>
              </a:ext>
            </a:extLst>
          </a:blip>
          <a:stretch>
            <a:fillRect/>
          </a:stretch>
        </p:blipFill>
        <p:spPr>
          <a:xfrm>
            <a:off x="3406000" y="3652257"/>
            <a:ext cx="559613" cy="559613"/>
          </a:xfrm>
          <a:prstGeom prst="rect">
            <a:avLst/>
          </a:prstGeom>
        </p:spPr>
      </p:pic>
      <p:pic>
        <p:nvPicPr>
          <p:cNvPr id="109" name="Graphic 108" descr="Man">
            <a:extLst>
              <a:ext uri="{FF2B5EF4-FFF2-40B4-BE49-F238E27FC236}">
                <a16:creationId xmlns:a16="http://schemas.microsoft.com/office/drawing/2014/main" id="{BF1D6917-B038-4FB2-9357-297D16AC8298}"/>
              </a:ext>
            </a:extLst>
          </p:cNvPr>
          <p:cNvPicPr>
            <a:picLocks noChangeAspect="1"/>
          </p:cNvPicPr>
          <p:nvPr>
            <p:custDataLst>
              <p:tags r:id="rId37"/>
            </p:custDataLst>
          </p:nvPr>
        </p:nvPicPr>
        <p:blipFill>
          <a:blip r:embed="rId79" cstate="print">
            <a:extLst>
              <a:ext uri="{28A0092B-C50C-407E-A947-70E740481C1C}">
                <a14:useLocalDpi xmlns:a14="http://schemas.microsoft.com/office/drawing/2010/main" val="0"/>
              </a:ext>
              <a:ext uri="{96DAC541-7B7A-43D3-8B79-37D633B846F1}">
                <asvg:svgBlip xmlns:asvg="http://schemas.microsoft.com/office/drawing/2016/SVG/main" r:embed="rId80"/>
              </a:ext>
            </a:extLst>
          </a:blip>
          <a:stretch>
            <a:fillRect/>
          </a:stretch>
        </p:blipFill>
        <p:spPr>
          <a:xfrm>
            <a:off x="2941549" y="3652257"/>
            <a:ext cx="559613" cy="559613"/>
          </a:xfrm>
          <a:prstGeom prst="rect">
            <a:avLst/>
          </a:prstGeom>
        </p:spPr>
      </p:pic>
      <p:pic>
        <p:nvPicPr>
          <p:cNvPr id="111" name="Graphic 110" descr="Man">
            <a:extLst>
              <a:ext uri="{FF2B5EF4-FFF2-40B4-BE49-F238E27FC236}">
                <a16:creationId xmlns:a16="http://schemas.microsoft.com/office/drawing/2014/main" id="{B5DB6861-B617-48EA-9643-0D78C6FDBE38}"/>
              </a:ext>
            </a:extLst>
          </p:cNvPr>
          <p:cNvPicPr>
            <a:picLocks noChangeAspect="1"/>
          </p:cNvPicPr>
          <p:nvPr>
            <p:custDataLst>
              <p:tags r:id="rId38"/>
            </p:custDataLst>
          </p:nvPr>
        </p:nvPicPr>
        <p:blipFill>
          <a:blip r:embed="rId81" cstate="print">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2477097" y="3652257"/>
            <a:ext cx="559613" cy="559613"/>
          </a:xfrm>
          <a:prstGeom prst="rect">
            <a:avLst/>
          </a:prstGeom>
        </p:spPr>
      </p:pic>
      <p:pic>
        <p:nvPicPr>
          <p:cNvPr id="113" name="Graphic 112" descr="Man">
            <a:extLst>
              <a:ext uri="{FF2B5EF4-FFF2-40B4-BE49-F238E27FC236}">
                <a16:creationId xmlns:a16="http://schemas.microsoft.com/office/drawing/2014/main" id="{476F3F7A-815B-414B-BB24-6B84555CA575}"/>
              </a:ext>
            </a:extLst>
          </p:cNvPr>
          <p:cNvPicPr>
            <a:picLocks noChangeAspect="1"/>
          </p:cNvPicPr>
          <p:nvPr>
            <p:custDataLst>
              <p:tags r:id="rId39"/>
            </p:custDataLst>
          </p:nvPr>
        </p:nvPicPr>
        <p:blipFill>
          <a:blip r:embed="rId89" cstate="print">
            <a:extLst>
              <a:ext uri="{28A0092B-C50C-407E-A947-70E740481C1C}">
                <a14:useLocalDpi xmlns:a14="http://schemas.microsoft.com/office/drawing/2010/main" val="0"/>
              </a:ext>
              <a:ext uri="{96DAC541-7B7A-43D3-8B79-37D633B846F1}">
                <asvg:svgBlip xmlns:asvg="http://schemas.microsoft.com/office/drawing/2016/SVG/main" r:embed="rId90"/>
              </a:ext>
            </a:extLst>
          </a:blip>
          <a:stretch>
            <a:fillRect/>
          </a:stretch>
        </p:blipFill>
        <p:spPr>
          <a:xfrm>
            <a:off x="3870452" y="4325723"/>
            <a:ext cx="559613" cy="559613"/>
          </a:xfrm>
          <a:prstGeom prst="rect">
            <a:avLst/>
          </a:prstGeom>
        </p:spPr>
      </p:pic>
      <p:pic>
        <p:nvPicPr>
          <p:cNvPr id="114" name="Graphic 113" descr="Man">
            <a:extLst>
              <a:ext uri="{FF2B5EF4-FFF2-40B4-BE49-F238E27FC236}">
                <a16:creationId xmlns:a16="http://schemas.microsoft.com/office/drawing/2014/main" id="{A97822B1-B4F1-45ED-A879-52A1311FFF1A}"/>
              </a:ext>
            </a:extLst>
          </p:cNvPr>
          <p:cNvPicPr>
            <a:picLocks noChangeAspect="1"/>
          </p:cNvPicPr>
          <p:nvPr>
            <p:custDataLst>
              <p:tags r:id="rId40"/>
            </p:custDataLst>
          </p:nvPr>
        </p:nvPicPr>
        <p:blipFill>
          <a:blip r:embed="rId89" cstate="print">
            <a:extLst>
              <a:ext uri="{28A0092B-C50C-407E-A947-70E740481C1C}">
                <a14:useLocalDpi xmlns:a14="http://schemas.microsoft.com/office/drawing/2010/main" val="0"/>
              </a:ext>
              <a:ext uri="{96DAC541-7B7A-43D3-8B79-37D633B846F1}">
                <asvg:svgBlip xmlns:asvg="http://schemas.microsoft.com/office/drawing/2016/SVG/main" r:embed="rId90"/>
              </a:ext>
            </a:extLst>
          </a:blip>
          <a:stretch>
            <a:fillRect/>
          </a:stretch>
        </p:blipFill>
        <p:spPr>
          <a:xfrm>
            <a:off x="4334904" y="4325723"/>
            <a:ext cx="559613" cy="559613"/>
          </a:xfrm>
          <a:prstGeom prst="rect">
            <a:avLst/>
          </a:prstGeom>
        </p:spPr>
      </p:pic>
      <p:sp>
        <p:nvSpPr>
          <p:cNvPr id="115" name="TextBox 114">
            <a:extLst>
              <a:ext uri="{FF2B5EF4-FFF2-40B4-BE49-F238E27FC236}">
                <a16:creationId xmlns:a16="http://schemas.microsoft.com/office/drawing/2014/main" id="{0866CE53-8789-4888-AE06-ECEA0242CD6E}"/>
              </a:ext>
            </a:extLst>
          </p:cNvPr>
          <p:cNvSpPr txBox="1"/>
          <p:nvPr>
            <p:custDataLst>
              <p:tags r:id="rId41"/>
            </p:custDataLst>
          </p:nvPr>
        </p:nvSpPr>
        <p:spPr>
          <a:xfrm>
            <a:off x="7979634" y="1227188"/>
            <a:ext cx="1261716" cy="480131"/>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Communication sur les risques</a:t>
            </a:r>
          </a:p>
        </p:txBody>
      </p:sp>
      <p:pic>
        <p:nvPicPr>
          <p:cNvPr id="116" name="Graphic 115" descr="Man">
            <a:extLst>
              <a:ext uri="{FF2B5EF4-FFF2-40B4-BE49-F238E27FC236}">
                <a16:creationId xmlns:a16="http://schemas.microsoft.com/office/drawing/2014/main" id="{13878E78-B3BB-4F02-AEFF-1FC69A7745FD}"/>
              </a:ext>
            </a:extLst>
          </p:cNvPr>
          <p:cNvPicPr>
            <a:picLocks noChangeAspect="1"/>
          </p:cNvPicPr>
          <p:nvPr>
            <p:custDataLst>
              <p:tags r:id="rId42"/>
            </p:custDataLst>
          </p:nvPr>
        </p:nvPicPr>
        <p:blipFill>
          <a:blip r:embed="rId89" cstate="print">
            <a:extLst>
              <a:ext uri="{28A0092B-C50C-407E-A947-70E740481C1C}">
                <a14:useLocalDpi xmlns:a14="http://schemas.microsoft.com/office/drawing/2010/main" val="0"/>
              </a:ext>
              <a:ext uri="{96DAC541-7B7A-43D3-8B79-37D633B846F1}">
                <asvg:svgBlip xmlns:asvg="http://schemas.microsoft.com/office/drawing/2016/SVG/main" r:embed="rId90"/>
              </a:ext>
            </a:extLst>
          </a:blip>
          <a:stretch>
            <a:fillRect/>
          </a:stretch>
        </p:blipFill>
        <p:spPr>
          <a:xfrm>
            <a:off x="8137208" y="1794859"/>
            <a:ext cx="559613" cy="559613"/>
          </a:xfrm>
          <a:prstGeom prst="rect">
            <a:avLst/>
          </a:prstGeom>
        </p:spPr>
      </p:pic>
      <p:pic>
        <p:nvPicPr>
          <p:cNvPr id="118" name="Graphic 117" descr="Man">
            <a:extLst>
              <a:ext uri="{FF2B5EF4-FFF2-40B4-BE49-F238E27FC236}">
                <a16:creationId xmlns:a16="http://schemas.microsoft.com/office/drawing/2014/main" id="{3D7AB7E0-0F8B-42D3-984B-F551F7E23432}"/>
              </a:ext>
            </a:extLst>
          </p:cNvPr>
          <p:cNvPicPr>
            <a:picLocks noChangeAspect="1"/>
          </p:cNvPicPr>
          <p:nvPr>
            <p:custDataLst>
              <p:tags r:id="rId43"/>
            </p:custDataLst>
          </p:nvPr>
        </p:nvPicPr>
        <p:blipFill>
          <a:blip r:embed="rId89" cstate="print">
            <a:extLst>
              <a:ext uri="{28A0092B-C50C-407E-A947-70E740481C1C}">
                <a14:useLocalDpi xmlns:a14="http://schemas.microsoft.com/office/drawing/2010/main" val="0"/>
              </a:ext>
              <a:ext uri="{96DAC541-7B7A-43D3-8B79-37D633B846F1}">
                <asvg:svgBlip xmlns:asvg="http://schemas.microsoft.com/office/drawing/2016/SVG/main" r:embed="rId90"/>
              </a:ext>
            </a:extLst>
          </a:blip>
          <a:stretch>
            <a:fillRect/>
          </a:stretch>
        </p:blipFill>
        <p:spPr>
          <a:xfrm>
            <a:off x="8574588" y="1794859"/>
            <a:ext cx="559613" cy="559613"/>
          </a:xfrm>
          <a:prstGeom prst="rect">
            <a:avLst/>
          </a:prstGeom>
        </p:spPr>
      </p:pic>
      <p:sp>
        <p:nvSpPr>
          <p:cNvPr id="119" name="TextBox 118">
            <a:extLst>
              <a:ext uri="{FF2B5EF4-FFF2-40B4-BE49-F238E27FC236}">
                <a16:creationId xmlns:a16="http://schemas.microsoft.com/office/drawing/2014/main" id="{0DBAF3D0-2781-4EEF-8993-B0746AA3DB79}"/>
              </a:ext>
            </a:extLst>
          </p:cNvPr>
          <p:cNvSpPr txBox="1"/>
          <p:nvPr>
            <p:custDataLst>
              <p:tags r:id="rId44"/>
            </p:custDataLst>
          </p:nvPr>
        </p:nvSpPr>
        <p:spPr>
          <a:xfrm>
            <a:off x="2047177" y="3076990"/>
            <a:ext cx="2712036" cy="480131"/>
          </a:xfrm>
          <a:prstGeom prst="rect">
            <a:avLst/>
          </a:prstGeom>
          <a:noFill/>
        </p:spPr>
        <p:txBody>
          <a:bodyPr wrap="square" rtlCol="0">
            <a:spAutoFit/>
          </a:bodyPr>
          <a:lstStyle/>
          <a:p>
            <a:pPr defTabSz="1097280" fontAlgn="base" hangingPunct="1">
              <a:spcBef>
                <a:spcPct val="0"/>
              </a:spcBef>
              <a:spcAft>
                <a:spcPct val="0"/>
              </a:spcAft>
            </a:pPr>
            <a:r>
              <a:rPr lang="fr" sz="1260" b="1" kern="1200" dirty="0">
                <a:solidFill>
                  <a:prstClr val="black"/>
                </a:solidFill>
                <a:ea typeface="+mn-ea"/>
                <a:cs typeface="Arial" charset="0"/>
              </a:rPr>
              <a:t>Liste de l’équipe d’intervention rapide nationale</a:t>
            </a:r>
          </a:p>
        </p:txBody>
      </p:sp>
      <p:grpSp>
        <p:nvGrpSpPr>
          <p:cNvPr id="125" name="Group 124">
            <a:extLst>
              <a:ext uri="{FF2B5EF4-FFF2-40B4-BE49-F238E27FC236}">
                <a16:creationId xmlns:a16="http://schemas.microsoft.com/office/drawing/2014/main" id="{CA09EEDD-4079-45FF-AF3F-96F216552389}"/>
              </a:ext>
            </a:extLst>
          </p:cNvPr>
          <p:cNvGrpSpPr/>
          <p:nvPr>
            <p:custDataLst>
              <p:tags r:id="rId45"/>
            </p:custDataLst>
          </p:nvPr>
        </p:nvGrpSpPr>
        <p:grpSpPr>
          <a:xfrm>
            <a:off x="5381350" y="3650404"/>
            <a:ext cx="324527" cy="563320"/>
            <a:chOff x="4552289" y="3841155"/>
            <a:chExt cx="270439" cy="469433"/>
          </a:xfrm>
        </p:grpSpPr>
        <p:pic>
          <p:nvPicPr>
            <p:cNvPr id="123" name="Picture 122">
              <a:extLst>
                <a:ext uri="{FF2B5EF4-FFF2-40B4-BE49-F238E27FC236}">
                  <a16:creationId xmlns:a16="http://schemas.microsoft.com/office/drawing/2014/main" id="{8EA11B89-518B-4089-B023-500AF19775B4}"/>
                </a:ext>
              </a:extLst>
            </p:cNvPr>
            <p:cNvPicPr>
              <a:picLocks noChangeAspect="1"/>
            </p:cNvPicPr>
            <p:nvPr/>
          </p:nvPicPr>
          <p:blipFill rotWithShape="1">
            <a:blip r:embed="rId91"/>
            <a:srcRect l="21984" r="49211"/>
            <a:stretch/>
          </p:blipFill>
          <p:spPr>
            <a:xfrm>
              <a:off x="4552289" y="3841155"/>
              <a:ext cx="135219" cy="469433"/>
            </a:xfrm>
            <a:prstGeom prst="rect">
              <a:avLst/>
            </a:prstGeom>
          </p:spPr>
        </p:pic>
        <p:pic>
          <p:nvPicPr>
            <p:cNvPr id="124" name="Picture 123">
              <a:extLst>
                <a:ext uri="{FF2B5EF4-FFF2-40B4-BE49-F238E27FC236}">
                  <a16:creationId xmlns:a16="http://schemas.microsoft.com/office/drawing/2014/main" id="{AAB693BC-84A1-46CD-A151-A3EF9D4C9AA7}"/>
                </a:ext>
              </a:extLst>
            </p:cNvPr>
            <p:cNvPicPr>
              <a:picLocks noChangeAspect="1"/>
            </p:cNvPicPr>
            <p:nvPr/>
          </p:nvPicPr>
          <p:blipFill rotWithShape="1">
            <a:blip r:embed="rId92"/>
            <a:srcRect l="49212" r="21984"/>
            <a:stretch/>
          </p:blipFill>
          <p:spPr>
            <a:xfrm>
              <a:off x="4687509" y="3841155"/>
              <a:ext cx="135219" cy="469433"/>
            </a:xfrm>
            <a:prstGeom prst="rect">
              <a:avLst/>
            </a:prstGeom>
          </p:spPr>
        </p:pic>
      </p:grpSp>
      <p:grpSp>
        <p:nvGrpSpPr>
          <p:cNvPr id="126" name="Group 125">
            <a:extLst>
              <a:ext uri="{FF2B5EF4-FFF2-40B4-BE49-F238E27FC236}">
                <a16:creationId xmlns:a16="http://schemas.microsoft.com/office/drawing/2014/main" id="{DC9B3FC8-111F-4A59-A45D-17E4C39F8280}"/>
              </a:ext>
            </a:extLst>
          </p:cNvPr>
          <p:cNvGrpSpPr/>
          <p:nvPr>
            <p:custDataLst>
              <p:tags r:id="rId46"/>
            </p:custDataLst>
          </p:nvPr>
        </p:nvGrpSpPr>
        <p:grpSpPr>
          <a:xfrm>
            <a:off x="3986487" y="3650404"/>
            <a:ext cx="324527" cy="563320"/>
            <a:chOff x="4552289" y="3841155"/>
            <a:chExt cx="270439" cy="469433"/>
          </a:xfrm>
        </p:grpSpPr>
        <p:pic>
          <p:nvPicPr>
            <p:cNvPr id="127" name="Picture 126">
              <a:extLst>
                <a:ext uri="{FF2B5EF4-FFF2-40B4-BE49-F238E27FC236}">
                  <a16:creationId xmlns:a16="http://schemas.microsoft.com/office/drawing/2014/main" id="{C57EA6BF-A4B6-419E-8345-3BD11DF8934F}"/>
                </a:ext>
              </a:extLst>
            </p:cNvPr>
            <p:cNvPicPr>
              <a:picLocks noChangeAspect="1"/>
            </p:cNvPicPr>
            <p:nvPr/>
          </p:nvPicPr>
          <p:blipFill rotWithShape="1">
            <a:blip r:embed="rId93">
              <a:duotone>
                <a:prstClr val="black"/>
                <a:schemeClr val="accent4">
                  <a:tint val="45000"/>
                  <a:satMod val="400000"/>
                </a:schemeClr>
              </a:duotone>
              <a:extLst>
                <a:ext uri="{BEBA8EAE-BF5A-486C-A8C5-ECC9F3942E4B}">
                  <a14:imgProps xmlns:a14="http://schemas.microsoft.com/office/drawing/2010/main">
                    <a14:imgLayer r:embed="rId94">
                      <a14:imgEffect>
                        <a14:sharpenSoften amount="50000"/>
                      </a14:imgEffect>
                      <a14:imgEffect>
                        <a14:brightnessContrast bright="-20000" contrast="-20000"/>
                      </a14:imgEffect>
                    </a14:imgLayer>
                  </a14:imgProps>
                </a:ext>
              </a:extLst>
            </a:blip>
            <a:srcRect l="21984" r="49211"/>
            <a:stretch/>
          </p:blipFill>
          <p:spPr>
            <a:xfrm>
              <a:off x="4552289" y="3841155"/>
              <a:ext cx="135219" cy="469433"/>
            </a:xfrm>
            <a:prstGeom prst="rect">
              <a:avLst/>
            </a:prstGeom>
          </p:spPr>
        </p:pic>
        <p:pic>
          <p:nvPicPr>
            <p:cNvPr id="128" name="Picture 127">
              <a:extLst>
                <a:ext uri="{FF2B5EF4-FFF2-40B4-BE49-F238E27FC236}">
                  <a16:creationId xmlns:a16="http://schemas.microsoft.com/office/drawing/2014/main" id="{CC014FE9-F300-415B-87DC-3C6619BD5B8C}"/>
                </a:ext>
              </a:extLst>
            </p:cNvPr>
            <p:cNvPicPr>
              <a:picLocks noChangeAspect="1"/>
            </p:cNvPicPr>
            <p:nvPr/>
          </p:nvPicPr>
          <p:blipFill rotWithShape="1">
            <a:blip r:embed="rId92">
              <a:duotone>
                <a:schemeClr val="accent5">
                  <a:shade val="45000"/>
                  <a:satMod val="135000"/>
                </a:schemeClr>
                <a:prstClr val="white"/>
              </a:duotone>
              <a:extLst>
                <a:ext uri="{BEBA8EAE-BF5A-486C-A8C5-ECC9F3942E4B}">
                  <a14:imgProps xmlns:a14="http://schemas.microsoft.com/office/drawing/2010/main">
                    <a14:imgLayer r:embed="rId95">
                      <a14:imgEffect>
                        <a14:sharpenSoften amount="50000"/>
                      </a14:imgEffect>
                    </a14:imgLayer>
                  </a14:imgProps>
                </a:ext>
              </a:extLst>
            </a:blip>
            <a:srcRect l="49212" r="21984"/>
            <a:stretch/>
          </p:blipFill>
          <p:spPr>
            <a:xfrm>
              <a:off x="4687509" y="3841155"/>
              <a:ext cx="135219" cy="469433"/>
            </a:xfrm>
            <a:prstGeom prst="rect">
              <a:avLst/>
            </a:prstGeom>
          </p:spPr>
        </p:pic>
      </p:grpSp>
      <p:cxnSp>
        <p:nvCxnSpPr>
          <p:cNvPr id="132" name="Straight Arrow Connector 131">
            <a:extLst>
              <a:ext uri="{FF2B5EF4-FFF2-40B4-BE49-F238E27FC236}">
                <a16:creationId xmlns:a16="http://schemas.microsoft.com/office/drawing/2014/main" id="{405C3887-B0DA-47BD-AD81-DF3FF0305C03}"/>
              </a:ext>
            </a:extLst>
          </p:cNvPr>
          <p:cNvCxnSpPr>
            <a:cxnSpLocks/>
            <a:stCxn id="97" idx="3"/>
            <a:endCxn id="141" idx="1"/>
          </p:cNvCxnSpPr>
          <p:nvPr>
            <p:custDataLst>
              <p:tags r:id="rId47"/>
            </p:custDataLst>
          </p:nvPr>
        </p:nvCxnSpPr>
        <p:spPr>
          <a:xfrm flipV="1">
            <a:off x="5823420" y="3895214"/>
            <a:ext cx="1010892" cy="39033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34" name="Straight Arrow Connector 133">
            <a:extLst>
              <a:ext uri="{FF2B5EF4-FFF2-40B4-BE49-F238E27FC236}">
                <a16:creationId xmlns:a16="http://schemas.microsoft.com/office/drawing/2014/main" id="{D6A1E2FA-A172-4E27-8FB1-03F1D1751114}"/>
              </a:ext>
            </a:extLst>
          </p:cNvPr>
          <p:cNvCxnSpPr>
            <a:cxnSpLocks/>
            <a:stCxn id="97" idx="3"/>
            <a:endCxn id="150" idx="1"/>
          </p:cNvCxnSpPr>
          <p:nvPr>
            <p:custDataLst>
              <p:tags r:id="rId48"/>
            </p:custDataLst>
          </p:nvPr>
        </p:nvCxnSpPr>
        <p:spPr>
          <a:xfrm>
            <a:off x="5823420" y="4285548"/>
            <a:ext cx="1019991" cy="43955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141" name="Graphic 140" descr="Man">
            <a:extLst>
              <a:ext uri="{FF2B5EF4-FFF2-40B4-BE49-F238E27FC236}">
                <a16:creationId xmlns:a16="http://schemas.microsoft.com/office/drawing/2014/main" id="{4728F1F8-AE6B-485F-90F3-3ADD94D9D7E6}"/>
              </a:ext>
            </a:extLst>
          </p:cNvPr>
          <p:cNvPicPr>
            <a:picLocks noChangeAspect="1"/>
          </p:cNvPicPr>
          <p:nvPr>
            <p:custDataLst>
              <p:tags r:id="rId49"/>
            </p:custDataLst>
          </p:nvPr>
        </p:nvPicPr>
        <p:blipFill>
          <a:blip r:embed="rId81" cstate="print">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6834312" y="3615407"/>
            <a:ext cx="559613" cy="559613"/>
          </a:xfrm>
          <a:prstGeom prst="rect">
            <a:avLst/>
          </a:prstGeom>
        </p:spPr>
      </p:pic>
      <p:pic>
        <p:nvPicPr>
          <p:cNvPr id="143" name="Graphic 142" descr="Man">
            <a:extLst>
              <a:ext uri="{FF2B5EF4-FFF2-40B4-BE49-F238E27FC236}">
                <a16:creationId xmlns:a16="http://schemas.microsoft.com/office/drawing/2014/main" id="{5A2A6D30-8B39-4502-9A9F-1E8DE3C3DC7E}"/>
              </a:ext>
            </a:extLst>
          </p:cNvPr>
          <p:cNvPicPr>
            <a:picLocks noChangeAspect="1"/>
          </p:cNvPicPr>
          <p:nvPr>
            <p:custDataLst>
              <p:tags r:id="rId50"/>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7288987" y="3615407"/>
            <a:ext cx="559613" cy="559613"/>
          </a:xfrm>
          <a:prstGeom prst="rect">
            <a:avLst/>
          </a:prstGeom>
        </p:spPr>
      </p:pic>
      <p:pic>
        <p:nvPicPr>
          <p:cNvPr id="150" name="Graphic 149" descr="Man">
            <a:extLst>
              <a:ext uri="{FF2B5EF4-FFF2-40B4-BE49-F238E27FC236}">
                <a16:creationId xmlns:a16="http://schemas.microsoft.com/office/drawing/2014/main" id="{EF27AD66-2043-41BD-B99E-9DA92910BF0C}"/>
              </a:ext>
            </a:extLst>
          </p:cNvPr>
          <p:cNvPicPr>
            <a:picLocks noChangeAspect="1"/>
          </p:cNvPicPr>
          <p:nvPr>
            <p:custDataLst>
              <p:tags r:id="rId51"/>
            </p:custDataLst>
          </p:nvPr>
        </p:nvPicPr>
        <p:blipFill>
          <a:blip r:embed="rId81" cstate="print">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6843411" y="4445298"/>
            <a:ext cx="559613" cy="559613"/>
          </a:xfrm>
          <a:prstGeom prst="rect">
            <a:avLst/>
          </a:prstGeom>
        </p:spPr>
      </p:pic>
      <p:pic>
        <p:nvPicPr>
          <p:cNvPr id="161" name="Picture 160">
            <a:extLst>
              <a:ext uri="{FF2B5EF4-FFF2-40B4-BE49-F238E27FC236}">
                <a16:creationId xmlns:a16="http://schemas.microsoft.com/office/drawing/2014/main" id="{30F62F7F-5A28-4B75-B72C-55CC040F811C}"/>
              </a:ext>
            </a:extLst>
          </p:cNvPr>
          <p:cNvPicPr>
            <a:picLocks noChangeAspect="1"/>
          </p:cNvPicPr>
          <p:nvPr>
            <p:custDataLst>
              <p:tags r:id="rId52"/>
            </p:custDataLst>
          </p:nvPr>
        </p:nvPicPr>
        <p:blipFill>
          <a:blip r:embed="rId96"/>
          <a:stretch>
            <a:fillRect/>
          </a:stretch>
        </p:blipFill>
        <p:spPr>
          <a:xfrm>
            <a:off x="8141600" y="3739685"/>
            <a:ext cx="306325" cy="306325"/>
          </a:xfrm>
          <a:prstGeom prst="rect">
            <a:avLst/>
          </a:prstGeom>
        </p:spPr>
      </p:pic>
      <p:pic>
        <p:nvPicPr>
          <p:cNvPr id="163" name="Picture 162">
            <a:extLst>
              <a:ext uri="{FF2B5EF4-FFF2-40B4-BE49-F238E27FC236}">
                <a16:creationId xmlns:a16="http://schemas.microsoft.com/office/drawing/2014/main" id="{D44352A4-1549-46AF-BA3F-75987A2A5F39}"/>
              </a:ext>
            </a:extLst>
          </p:cNvPr>
          <p:cNvPicPr>
            <a:picLocks noChangeAspect="1"/>
          </p:cNvPicPr>
          <p:nvPr>
            <p:custDataLst>
              <p:tags r:id="rId53"/>
            </p:custDataLst>
          </p:nvPr>
        </p:nvPicPr>
        <p:blipFill>
          <a:blip r:embed="rId96"/>
          <a:stretch>
            <a:fillRect/>
          </a:stretch>
        </p:blipFill>
        <p:spPr>
          <a:xfrm>
            <a:off x="8141600" y="4585103"/>
            <a:ext cx="306325" cy="306325"/>
          </a:xfrm>
          <a:prstGeom prst="rect">
            <a:avLst/>
          </a:prstGeom>
        </p:spPr>
      </p:pic>
      <p:sp>
        <p:nvSpPr>
          <p:cNvPr id="164" name="TextBox 163">
            <a:extLst>
              <a:ext uri="{FF2B5EF4-FFF2-40B4-BE49-F238E27FC236}">
                <a16:creationId xmlns:a16="http://schemas.microsoft.com/office/drawing/2014/main" id="{A85129ED-82BC-40BF-ADE2-2C1933664FDB}"/>
              </a:ext>
            </a:extLst>
          </p:cNvPr>
          <p:cNvSpPr txBox="1"/>
          <p:nvPr>
            <p:custDataLst>
              <p:tags r:id="rId54"/>
            </p:custDataLst>
          </p:nvPr>
        </p:nvSpPr>
        <p:spPr>
          <a:xfrm>
            <a:off x="6667496" y="3076990"/>
            <a:ext cx="879881"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Terrain</a:t>
            </a:r>
          </a:p>
        </p:txBody>
      </p:sp>
      <p:pic>
        <p:nvPicPr>
          <p:cNvPr id="165" name="Graphic 164" descr="Man">
            <a:extLst>
              <a:ext uri="{FF2B5EF4-FFF2-40B4-BE49-F238E27FC236}">
                <a16:creationId xmlns:a16="http://schemas.microsoft.com/office/drawing/2014/main" id="{332B739C-B8A7-4116-BFA7-A951FF822700}"/>
              </a:ext>
            </a:extLst>
          </p:cNvPr>
          <p:cNvPicPr>
            <a:picLocks noChangeAspect="1"/>
          </p:cNvPicPr>
          <p:nvPr>
            <p:custDataLst>
              <p:tags r:id="rId55"/>
            </p:custDataLst>
          </p:nvPr>
        </p:nvPicPr>
        <p:blipFill>
          <a:blip r:embed="rId87" cstate="print">
            <a:extLst>
              <a:ext uri="{28A0092B-C50C-407E-A947-70E740481C1C}">
                <a14:useLocalDpi xmlns:a14="http://schemas.microsoft.com/office/drawing/2010/main" val="0"/>
              </a:ext>
              <a:ext uri="{96DAC541-7B7A-43D3-8B79-37D633B846F1}">
                <asvg:svgBlip xmlns:asvg="http://schemas.microsoft.com/office/drawing/2016/SVG/main" r:embed="rId88"/>
              </a:ext>
            </a:extLst>
          </a:blip>
          <a:stretch>
            <a:fillRect/>
          </a:stretch>
        </p:blipFill>
        <p:spPr>
          <a:xfrm>
            <a:off x="8474298" y="3622750"/>
            <a:ext cx="559613" cy="559613"/>
          </a:xfrm>
          <a:prstGeom prst="rect">
            <a:avLst/>
          </a:prstGeom>
        </p:spPr>
      </p:pic>
      <p:pic>
        <p:nvPicPr>
          <p:cNvPr id="167" name="Graphic 166" descr="Man">
            <a:extLst>
              <a:ext uri="{FF2B5EF4-FFF2-40B4-BE49-F238E27FC236}">
                <a16:creationId xmlns:a16="http://schemas.microsoft.com/office/drawing/2014/main" id="{F216156D-A6E6-4266-8398-39A237CFF16C}"/>
              </a:ext>
            </a:extLst>
          </p:cNvPr>
          <p:cNvPicPr>
            <a:picLocks noChangeAspect="1"/>
          </p:cNvPicPr>
          <p:nvPr>
            <p:custDataLst>
              <p:tags r:id="rId56"/>
            </p:custDataLst>
          </p:nvPr>
        </p:nvPicPr>
        <p:blipFill>
          <a:blip r:embed="rId81" cstate="print">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8928973" y="3622750"/>
            <a:ext cx="559613" cy="559613"/>
          </a:xfrm>
          <a:prstGeom prst="rect">
            <a:avLst/>
          </a:prstGeom>
        </p:spPr>
      </p:pic>
      <p:pic>
        <p:nvPicPr>
          <p:cNvPr id="171" name="Graphic 170" descr="Man">
            <a:extLst>
              <a:ext uri="{FF2B5EF4-FFF2-40B4-BE49-F238E27FC236}">
                <a16:creationId xmlns:a16="http://schemas.microsoft.com/office/drawing/2014/main" id="{D4B72642-C24E-4DDC-93F3-09806B5C3331}"/>
              </a:ext>
            </a:extLst>
          </p:cNvPr>
          <p:cNvPicPr>
            <a:picLocks noChangeAspect="1"/>
          </p:cNvPicPr>
          <p:nvPr>
            <p:custDataLst>
              <p:tags r:id="rId57"/>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8483397" y="4524528"/>
            <a:ext cx="559613" cy="559613"/>
          </a:xfrm>
          <a:prstGeom prst="rect">
            <a:avLst/>
          </a:prstGeom>
        </p:spPr>
      </p:pic>
      <p:pic>
        <p:nvPicPr>
          <p:cNvPr id="173" name="Graphic 172" descr="Man">
            <a:extLst>
              <a:ext uri="{FF2B5EF4-FFF2-40B4-BE49-F238E27FC236}">
                <a16:creationId xmlns:a16="http://schemas.microsoft.com/office/drawing/2014/main" id="{25E0F28A-F5D3-4A32-B7BD-909D69AE4F56}"/>
              </a:ext>
            </a:extLst>
          </p:cNvPr>
          <p:cNvPicPr>
            <a:picLocks noChangeAspect="1"/>
          </p:cNvPicPr>
          <p:nvPr>
            <p:custDataLst>
              <p:tags r:id="rId58"/>
            </p:custDataLst>
          </p:nvPr>
        </p:nvPicPr>
        <p:blipFill>
          <a:blip r:embed="rId81" cstate="print">
            <a:extLst>
              <a:ext uri="{28A0092B-C50C-407E-A947-70E740481C1C}">
                <a14:useLocalDpi xmlns:a14="http://schemas.microsoft.com/office/drawing/2010/main" val="0"/>
              </a:ext>
              <a:ext uri="{96DAC541-7B7A-43D3-8B79-37D633B846F1}">
                <asvg:svgBlip xmlns:asvg="http://schemas.microsoft.com/office/drawing/2016/SVG/main" r:embed="rId82"/>
              </a:ext>
            </a:extLst>
          </a:blip>
          <a:stretch>
            <a:fillRect/>
          </a:stretch>
        </p:blipFill>
        <p:spPr>
          <a:xfrm>
            <a:off x="8938072" y="4452641"/>
            <a:ext cx="559613" cy="559613"/>
          </a:xfrm>
          <a:prstGeom prst="rect">
            <a:avLst/>
          </a:prstGeom>
        </p:spPr>
      </p:pic>
      <p:grpSp>
        <p:nvGrpSpPr>
          <p:cNvPr id="106" name="Group 105">
            <a:extLst>
              <a:ext uri="{FF2B5EF4-FFF2-40B4-BE49-F238E27FC236}">
                <a16:creationId xmlns:a16="http://schemas.microsoft.com/office/drawing/2014/main" id="{77B2F26C-4B72-478A-AD04-9109AF3A2190}"/>
              </a:ext>
            </a:extLst>
          </p:cNvPr>
          <p:cNvGrpSpPr/>
          <p:nvPr>
            <p:custDataLst>
              <p:tags r:id="rId59"/>
            </p:custDataLst>
          </p:nvPr>
        </p:nvGrpSpPr>
        <p:grpSpPr>
          <a:xfrm>
            <a:off x="7412465" y="4441592"/>
            <a:ext cx="324527" cy="563320"/>
            <a:chOff x="4552289" y="3841155"/>
            <a:chExt cx="270439" cy="469433"/>
          </a:xfrm>
        </p:grpSpPr>
        <p:pic>
          <p:nvPicPr>
            <p:cNvPr id="110" name="Picture 109">
              <a:extLst>
                <a:ext uri="{FF2B5EF4-FFF2-40B4-BE49-F238E27FC236}">
                  <a16:creationId xmlns:a16="http://schemas.microsoft.com/office/drawing/2014/main" id="{FCBA8A30-4E46-4141-B4F9-20EE4AA5B7FA}"/>
                </a:ext>
              </a:extLst>
            </p:cNvPr>
            <p:cNvPicPr>
              <a:picLocks noChangeAspect="1"/>
            </p:cNvPicPr>
            <p:nvPr/>
          </p:nvPicPr>
          <p:blipFill rotWithShape="1">
            <a:blip r:embed="rId91"/>
            <a:srcRect l="21984" r="49211"/>
            <a:stretch/>
          </p:blipFill>
          <p:spPr>
            <a:xfrm>
              <a:off x="4552289" y="3841155"/>
              <a:ext cx="135219" cy="469433"/>
            </a:xfrm>
            <a:prstGeom prst="rect">
              <a:avLst/>
            </a:prstGeom>
          </p:spPr>
        </p:pic>
        <p:pic>
          <p:nvPicPr>
            <p:cNvPr id="112" name="Picture 111">
              <a:extLst>
                <a:ext uri="{FF2B5EF4-FFF2-40B4-BE49-F238E27FC236}">
                  <a16:creationId xmlns:a16="http://schemas.microsoft.com/office/drawing/2014/main" id="{4F6C350B-5FC0-420E-B339-21BE31461160}"/>
                </a:ext>
              </a:extLst>
            </p:cNvPr>
            <p:cNvPicPr>
              <a:picLocks noChangeAspect="1"/>
            </p:cNvPicPr>
            <p:nvPr/>
          </p:nvPicPr>
          <p:blipFill rotWithShape="1">
            <a:blip r:embed="rId92"/>
            <a:srcRect l="49212" r="21984"/>
            <a:stretch/>
          </p:blipFill>
          <p:spPr>
            <a:xfrm>
              <a:off x="4687509" y="3841155"/>
              <a:ext cx="135219" cy="469433"/>
            </a:xfrm>
            <a:prstGeom prst="rect">
              <a:avLst/>
            </a:prstGeom>
          </p:spPr>
        </p:pic>
      </p:grpSp>
      <p:pic>
        <p:nvPicPr>
          <p:cNvPr id="120" name="Graphic 119" descr="Man">
            <a:extLst>
              <a:ext uri="{FF2B5EF4-FFF2-40B4-BE49-F238E27FC236}">
                <a16:creationId xmlns:a16="http://schemas.microsoft.com/office/drawing/2014/main" id="{4FE8ACF2-3A30-4E57-97FD-6B96D4D2C451}"/>
              </a:ext>
            </a:extLst>
          </p:cNvPr>
          <p:cNvPicPr>
            <a:picLocks noChangeAspect="1"/>
          </p:cNvPicPr>
          <p:nvPr>
            <p:custDataLst>
              <p:tags r:id="rId60"/>
            </p:custDataLst>
          </p:nvPr>
        </p:nvPicPr>
        <p:blipFill>
          <a:blip r:embed="rId77" cstate="print">
            <a:extLst>
              <a:ext uri="{28A0092B-C50C-407E-A947-70E740481C1C}">
                <a14:useLocalDpi xmlns:a14="http://schemas.microsoft.com/office/drawing/2010/main" val="0"/>
              </a:ext>
              <a:ext uri="{96DAC541-7B7A-43D3-8B79-37D633B846F1}">
                <asvg:svgBlip xmlns:asvg="http://schemas.microsoft.com/office/drawing/2016/SVG/main" r:embed="rId78"/>
              </a:ext>
            </a:extLst>
          </a:blip>
          <a:stretch>
            <a:fillRect/>
          </a:stretch>
        </p:blipFill>
        <p:spPr>
          <a:xfrm>
            <a:off x="9374812" y="3630705"/>
            <a:ext cx="559613" cy="559613"/>
          </a:xfrm>
          <a:prstGeom prst="rect">
            <a:avLst/>
          </a:prstGeom>
        </p:spPr>
      </p:pic>
      <p:pic>
        <p:nvPicPr>
          <p:cNvPr id="121" name="Graphic 120" descr="Man">
            <a:extLst>
              <a:ext uri="{FF2B5EF4-FFF2-40B4-BE49-F238E27FC236}">
                <a16:creationId xmlns:a16="http://schemas.microsoft.com/office/drawing/2014/main" id="{C384A6DF-20A3-40DE-9F43-C561BAFAD509}"/>
              </a:ext>
            </a:extLst>
          </p:cNvPr>
          <p:cNvPicPr>
            <a:picLocks noChangeAspect="1"/>
          </p:cNvPicPr>
          <p:nvPr>
            <p:custDataLst>
              <p:tags r:id="rId61"/>
            </p:custDataLst>
          </p:nvPr>
        </p:nvPicPr>
        <p:blipFill>
          <a:blip r:embed="rId83" cstate="print">
            <a:extLst>
              <a:ext uri="{28A0092B-C50C-407E-A947-70E740481C1C}">
                <a14:useLocalDpi xmlns:a14="http://schemas.microsoft.com/office/drawing/2010/main" val="0"/>
              </a:ext>
              <a:ext uri="{96DAC541-7B7A-43D3-8B79-37D633B846F1}">
                <asvg:svgBlip xmlns:asvg="http://schemas.microsoft.com/office/drawing/2016/SVG/main" r:embed="rId84"/>
              </a:ext>
            </a:extLst>
          </a:blip>
          <a:stretch>
            <a:fillRect/>
          </a:stretch>
        </p:blipFill>
        <p:spPr>
          <a:xfrm>
            <a:off x="2888653" y="1818479"/>
            <a:ext cx="559613" cy="559613"/>
          </a:xfrm>
          <a:prstGeom prst="rect">
            <a:avLst/>
          </a:prstGeom>
        </p:spPr>
      </p:pic>
      <p:grpSp>
        <p:nvGrpSpPr>
          <p:cNvPr id="3" name="Group 2">
            <a:extLst>
              <a:ext uri="{FF2B5EF4-FFF2-40B4-BE49-F238E27FC236}">
                <a16:creationId xmlns:a16="http://schemas.microsoft.com/office/drawing/2014/main" id="{35175811-5A9F-43D8-93D1-25F9E0CD3684}"/>
              </a:ext>
            </a:extLst>
          </p:cNvPr>
          <p:cNvGrpSpPr/>
          <p:nvPr>
            <p:custDataLst>
              <p:tags r:id="rId62"/>
            </p:custDataLst>
          </p:nvPr>
        </p:nvGrpSpPr>
        <p:grpSpPr>
          <a:xfrm>
            <a:off x="9509260" y="4259878"/>
            <a:ext cx="1844540" cy="965249"/>
            <a:chOff x="7786430" y="2197142"/>
            <a:chExt cx="1806782" cy="970406"/>
          </a:xfrm>
        </p:grpSpPr>
        <p:sp>
          <p:nvSpPr>
            <p:cNvPr id="94" name="Rectangle 93">
              <a:extLst>
                <a:ext uri="{FF2B5EF4-FFF2-40B4-BE49-F238E27FC236}">
                  <a16:creationId xmlns:a16="http://schemas.microsoft.com/office/drawing/2014/main" id="{86047CED-29F2-474B-B095-5609824034C9}"/>
                </a:ext>
              </a:extLst>
            </p:cNvPr>
            <p:cNvSpPr/>
            <p:nvPr/>
          </p:nvSpPr>
          <p:spPr>
            <a:xfrm>
              <a:off x="7956376" y="2593048"/>
              <a:ext cx="1499717" cy="5745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defTabSz="1097280" hangingPunct="1">
                <a:defRPr/>
              </a:pPr>
              <a:endParaRPr lang="en-US" sz="2160" dirty="0">
                <a:solidFill>
                  <a:prstClr val="white"/>
                </a:solidFill>
                <a:ea typeface="+mn-ea"/>
                <a:cs typeface="Arial" charset="0"/>
              </a:endParaRPr>
            </a:p>
          </p:txBody>
        </p:sp>
        <p:sp>
          <p:nvSpPr>
            <p:cNvPr id="95" name="Trapezoid 94">
              <a:extLst>
                <a:ext uri="{FF2B5EF4-FFF2-40B4-BE49-F238E27FC236}">
                  <a16:creationId xmlns:a16="http://schemas.microsoft.com/office/drawing/2014/main" id="{663DB249-7379-452F-AC62-7DFA95A88749}"/>
                </a:ext>
              </a:extLst>
            </p:cNvPr>
            <p:cNvSpPr/>
            <p:nvPr/>
          </p:nvSpPr>
          <p:spPr>
            <a:xfrm>
              <a:off x="7786430" y="2197142"/>
              <a:ext cx="1806782" cy="447440"/>
            </a:xfrm>
            <a:prstGeom prst="trapezoid">
              <a:avLst>
                <a:gd name="adj" fmla="val 62679"/>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algn="ctr" defTabSz="1097280" hangingPunct="1">
                <a:defRPr/>
              </a:pPr>
              <a:r>
                <a:rPr lang="fr" sz="1600" b="1">
                  <a:solidFill>
                    <a:prstClr val="white"/>
                  </a:solidFill>
                  <a:ea typeface="+mn-ea"/>
                  <a:cs typeface="Arial" charset="0"/>
                </a:rPr>
                <a:t>Siège de l’intervention</a:t>
              </a:r>
            </a:p>
          </p:txBody>
        </p:sp>
        <p:sp>
          <p:nvSpPr>
            <p:cNvPr id="98" name="Rectangle 97">
              <a:extLst>
                <a:ext uri="{FF2B5EF4-FFF2-40B4-BE49-F238E27FC236}">
                  <a16:creationId xmlns:a16="http://schemas.microsoft.com/office/drawing/2014/main" id="{60165A0F-292F-4EBB-ABD8-A053402F818A}"/>
                </a:ext>
              </a:extLst>
            </p:cNvPr>
            <p:cNvSpPr/>
            <p:nvPr/>
          </p:nvSpPr>
          <p:spPr>
            <a:xfrm>
              <a:off x="8494061" y="2785955"/>
              <a:ext cx="191241" cy="379903"/>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1097280" hangingPunct="1">
                <a:defRPr/>
              </a:pPr>
              <a:endParaRPr lang="en-US" sz="2160" dirty="0">
                <a:solidFill>
                  <a:prstClr val="white"/>
                </a:solidFill>
                <a:ea typeface="+mn-ea"/>
                <a:cs typeface="Arial" charset="0"/>
              </a:endParaRPr>
            </a:p>
          </p:txBody>
        </p:sp>
        <p:sp>
          <p:nvSpPr>
            <p:cNvPr id="117" name="Rectangle 116">
              <a:extLst>
                <a:ext uri="{FF2B5EF4-FFF2-40B4-BE49-F238E27FC236}">
                  <a16:creationId xmlns:a16="http://schemas.microsoft.com/office/drawing/2014/main" id="{F1A110DB-981D-43C9-B721-D6FF20F5F24A}"/>
                </a:ext>
              </a:extLst>
            </p:cNvPr>
            <p:cNvSpPr/>
            <p:nvPr/>
          </p:nvSpPr>
          <p:spPr>
            <a:xfrm>
              <a:off x="8722105" y="2785955"/>
              <a:ext cx="198502" cy="378777"/>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defTabSz="1097280" hangingPunct="1">
                <a:defRPr/>
              </a:pPr>
              <a:endParaRPr lang="en-US" sz="2160" dirty="0">
                <a:solidFill>
                  <a:prstClr val="white"/>
                </a:solidFill>
                <a:ea typeface="+mn-ea"/>
                <a:cs typeface="Arial" charset="0"/>
              </a:endParaRPr>
            </a:p>
          </p:txBody>
        </p:sp>
      </p:grpSp>
      <p:sp>
        <p:nvSpPr>
          <p:cNvPr id="122" name="TextBox 121">
            <a:extLst>
              <a:ext uri="{FF2B5EF4-FFF2-40B4-BE49-F238E27FC236}">
                <a16:creationId xmlns:a16="http://schemas.microsoft.com/office/drawing/2014/main" id="{73975608-0A8E-43C2-9973-A3FB59911E4D}"/>
              </a:ext>
            </a:extLst>
          </p:cNvPr>
          <p:cNvSpPr txBox="1"/>
          <p:nvPr>
            <p:custDataLst>
              <p:tags r:id="rId63"/>
            </p:custDataLst>
          </p:nvPr>
        </p:nvSpPr>
        <p:spPr>
          <a:xfrm>
            <a:off x="8483397" y="3071213"/>
            <a:ext cx="2506889" cy="286232"/>
          </a:xfrm>
          <a:prstGeom prst="rect">
            <a:avLst/>
          </a:prstGeom>
          <a:noFill/>
        </p:spPr>
        <p:txBody>
          <a:bodyPr wrap="square" rtlCol="0">
            <a:spAutoFit/>
          </a:bodyPr>
          <a:lstStyle/>
          <a:p>
            <a:pPr algn="ctr" defTabSz="1097280" fontAlgn="base" hangingPunct="1">
              <a:spcBef>
                <a:spcPct val="0"/>
              </a:spcBef>
              <a:spcAft>
                <a:spcPct val="0"/>
              </a:spcAft>
            </a:pPr>
            <a:r>
              <a:rPr lang="fr" sz="1260" b="1" kern="1200">
                <a:solidFill>
                  <a:prstClr val="black"/>
                </a:solidFill>
                <a:ea typeface="+mn-ea"/>
                <a:cs typeface="Arial" charset="0"/>
              </a:rPr>
              <a:t>Siège</a:t>
            </a:r>
          </a:p>
        </p:txBody>
      </p:sp>
      <p:sp>
        <p:nvSpPr>
          <p:cNvPr id="131" name="Rectangle 130">
            <a:extLst>
              <a:ext uri="{FF2B5EF4-FFF2-40B4-BE49-F238E27FC236}">
                <a16:creationId xmlns:a16="http://schemas.microsoft.com/office/drawing/2014/main" id="{707A6058-A3F7-426E-9227-A0A84B80E983}"/>
              </a:ext>
            </a:extLst>
          </p:cNvPr>
          <p:cNvSpPr/>
          <p:nvPr>
            <p:custDataLst>
              <p:tags r:id="rId64"/>
            </p:custDataLst>
          </p:nvPr>
        </p:nvSpPr>
        <p:spPr>
          <a:xfrm>
            <a:off x="6285957" y="3477708"/>
            <a:ext cx="1663804" cy="185480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97280" fontAlgn="base" hangingPunct="1">
              <a:spcBef>
                <a:spcPct val="0"/>
              </a:spcBef>
              <a:spcAft>
                <a:spcPct val="0"/>
              </a:spcAft>
            </a:pPr>
            <a:endParaRPr lang="en-US" sz="2160" kern="1200" dirty="0">
              <a:solidFill>
                <a:prstClr val="white"/>
              </a:solidFill>
            </a:endParaRPr>
          </a:p>
        </p:txBody>
      </p:sp>
      <p:sp>
        <p:nvSpPr>
          <p:cNvPr id="6" name="TextBox 81">
            <a:extLst>
              <a:ext uri="{FF2B5EF4-FFF2-40B4-BE49-F238E27FC236}">
                <a16:creationId xmlns:a16="http://schemas.microsoft.com/office/drawing/2014/main" id="{5DE68884-6499-44F6-90E9-CE8BEAB45EC0}"/>
              </a:ext>
            </a:extLst>
          </p:cNvPr>
          <p:cNvSpPr txBox="1"/>
          <p:nvPr>
            <p:custDataLst>
              <p:tags r:id="rId65"/>
            </p:custDataLst>
          </p:nvPr>
        </p:nvSpPr>
        <p:spPr>
          <a:xfrm>
            <a:off x="9878857" y="1209140"/>
            <a:ext cx="1241534" cy="480131"/>
          </a:xfrm>
          <a:prstGeom prst="rect">
            <a:avLst/>
          </a:prstGeom>
          <a:noFill/>
        </p:spPr>
        <p:txBody>
          <a:bodyPr wrap="square" lIns="91440" tIns="45720" rIns="91440" bIns="45720" rtlCol="0" anchor="t">
            <a:spAutoFit/>
          </a:bodyPr>
          <a:lstStyle/>
          <a:p>
            <a:pPr algn="ctr" defTabSz="617220" hangingPunct="1">
              <a:defRPr/>
            </a:pPr>
            <a:r>
              <a:rPr lang="fr" sz="1250" b="1" kern="1200" dirty="0">
                <a:solidFill>
                  <a:prstClr val="black"/>
                </a:solidFill>
                <a:ea typeface="+mn-ea"/>
                <a:cs typeface="Arial"/>
              </a:rPr>
              <a:t>Spécialiste</a:t>
            </a:r>
            <a:endParaRPr lang="fr-FR" sz="1250" kern="1200" dirty="0">
              <a:solidFill>
                <a:prstClr val="black"/>
              </a:solidFill>
              <a:ea typeface="+mn-ea"/>
              <a:cs typeface="Arial"/>
            </a:endParaRPr>
          </a:p>
          <a:p>
            <a:pPr algn="ctr" defTabSz="617220" hangingPunct="1">
              <a:defRPr/>
            </a:pPr>
            <a:r>
              <a:rPr lang="fr" sz="1250" b="1" kern="1200" dirty="0">
                <a:solidFill>
                  <a:prstClr val="black"/>
                </a:solidFill>
                <a:ea typeface="+mn-ea"/>
                <a:cs typeface="Arial"/>
              </a:rPr>
              <a:t> EAH</a:t>
            </a:r>
            <a:endParaRPr lang="en-US" sz="1250" kern="1200" dirty="0">
              <a:solidFill>
                <a:prstClr val="black"/>
              </a:solidFill>
              <a:ea typeface="+mn-ea"/>
              <a:cs typeface="Arial"/>
            </a:endParaRPr>
          </a:p>
        </p:txBody>
      </p:sp>
      <p:pic>
        <p:nvPicPr>
          <p:cNvPr id="7" name="Graphic 88" descr="Man">
            <a:extLst>
              <a:ext uri="{FF2B5EF4-FFF2-40B4-BE49-F238E27FC236}">
                <a16:creationId xmlns:a16="http://schemas.microsoft.com/office/drawing/2014/main" id="{F24083E9-2830-454F-A540-751A1F237B04}"/>
              </a:ext>
            </a:extLst>
          </p:cNvPr>
          <p:cNvPicPr>
            <a:picLocks noChangeAspect="1"/>
          </p:cNvPicPr>
          <p:nvPr>
            <p:custDataLst>
              <p:tags r:id="rId66"/>
            </p:custDataLst>
          </p:nvPr>
        </p:nvPicPr>
        <p:blipFill>
          <a:blip r:embed="rId97" cstate="print">
            <a:extLst>
              <a:ext uri="{28A0092B-C50C-407E-A947-70E740481C1C}">
                <a14:useLocalDpi xmlns:a14="http://schemas.microsoft.com/office/drawing/2010/main" val="0"/>
              </a:ext>
              <a:ext uri="{96DAC541-7B7A-43D3-8B79-37D633B846F1}">
                <asvg:svgBlip xmlns:asvg="http://schemas.microsoft.com/office/drawing/2016/SVG/main" r:embed="rId98"/>
              </a:ext>
            </a:extLst>
          </a:blip>
          <a:stretch>
            <a:fillRect/>
          </a:stretch>
        </p:blipFill>
        <p:spPr>
          <a:xfrm>
            <a:off x="9956468" y="1796120"/>
            <a:ext cx="559613" cy="559613"/>
          </a:xfrm>
          <a:prstGeom prst="rect">
            <a:avLst/>
          </a:prstGeom>
        </p:spPr>
      </p:pic>
      <p:grpSp>
        <p:nvGrpSpPr>
          <p:cNvPr id="11" name="Group 10">
            <a:extLst>
              <a:ext uri="{FF2B5EF4-FFF2-40B4-BE49-F238E27FC236}">
                <a16:creationId xmlns:a16="http://schemas.microsoft.com/office/drawing/2014/main" id="{A2325F5C-A519-43E2-B180-8459D54B2285}"/>
              </a:ext>
            </a:extLst>
          </p:cNvPr>
          <p:cNvGrpSpPr/>
          <p:nvPr>
            <p:custDataLst>
              <p:tags r:id="rId67"/>
            </p:custDataLst>
          </p:nvPr>
        </p:nvGrpSpPr>
        <p:grpSpPr>
          <a:xfrm>
            <a:off x="1612752" y="5518279"/>
            <a:ext cx="9847424" cy="735036"/>
            <a:chOff x="957369" y="4425394"/>
            <a:chExt cx="8271314" cy="604390"/>
          </a:xfrm>
        </p:grpSpPr>
        <p:sp>
          <p:nvSpPr>
            <p:cNvPr id="137" name="Rectangle 136">
              <a:extLst>
                <a:ext uri="{FF2B5EF4-FFF2-40B4-BE49-F238E27FC236}">
                  <a16:creationId xmlns:a16="http://schemas.microsoft.com/office/drawing/2014/main" id="{D80D34A3-0FA4-4998-BF16-539B60B3CBDC}"/>
                </a:ext>
              </a:extLst>
            </p:cNvPr>
            <p:cNvSpPr/>
            <p:nvPr/>
          </p:nvSpPr>
          <p:spPr>
            <a:xfrm>
              <a:off x="957369" y="4425394"/>
              <a:ext cx="8271314" cy="604390"/>
            </a:xfrm>
            <a:prstGeom prst="rect">
              <a:avLst/>
            </a:prstGeom>
            <a:solidFill>
              <a:schemeClr val="bg1">
                <a:lumMod val="95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097280" fontAlgn="base" hangingPunct="1">
                <a:spcBef>
                  <a:spcPct val="0"/>
                </a:spcBef>
                <a:spcAft>
                  <a:spcPct val="0"/>
                </a:spcAft>
              </a:pPr>
              <a:endParaRPr lang="en-US" sz="2150" kern="1200" dirty="0"/>
            </a:p>
          </p:txBody>
        </p:sp>
        <p:grpSp>
          <p:nvGrpSpPr>
            <p:cNvPr id="138" name="Group 137">
              <a:extLst>
                <a:ext uri="{FF2B5EF4-FFF2-40B4-BE49-F238E27FC236}">
                  <a16:creationId xmlns:a16="http://schemas.microsoft.com/office/drawing/2014/main" id="{B548CB39-CA21-4EC3-A43B-D0341D4B3FFC}"/>
                </a:ext>
              </a:extLst>
            </p:cNvPr>
            <p:cNvGrpSpPr/>
            <p:nvPr/>
          </p:nvGrpSpPr>
          <p:grpSpPr>
            <a:xfrm>
              <a:off x="1841706" y="4537081"/>
              <a:ext cx="1089093" cy="410042"/>
              <a:chOff x="6053374" y="5219331"/>
              <a:chExt cx="1452123" cy="546722"/>
            </a:xfrm>
          </p:grpSpPr>
          <p:pic>
            <p:nvPicPr>
              <p:cNvPr id="158" name="Picture 157">
                <a:extLst>
                  <a:ext uri="{FF2B5EF4-FFF2-40B4-BE49-F238E27FC236}">
                    <a16:creationId xmlns:a16="http://schemas.microsoft.com/office/drawing/2014/main" id="{6321AFED-DE66-47FB-8FEA-BC1053E086B0}"/>
                  </a:ext>
                </a:extLst>
              </p:cNvPr>
              <p:cNvPicPr>
                <a:picLocks noChangeAspect="1"/>
              </p:cNvPicPr>
              <p:nvPr/>
            </p:nvPicPr>
            <p:blipFill>
              <a:blip r:embed="rId9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053374" y="5219331"/>
                <a:ext cx="386549" cy="546722"/>
              </a:xfrm>
              <a:prstGeom prst="rect">
                <a:avLst/>
              </a:prstGeom>
            </p:spPr>
          </p:pic>
          <p:sp>
            <p:nvSpPr>
              <p:cNvPr id="159" name="TextBox 158">
                <a:extLst>
                  <a:ext uri="{FF2B5EF4-FFF2-40B4-BE49-F238E27FC236}">
                    <a16:creationId xmlns:a16="http://schemas.microsoft.com/office/drawing/2014/main" id="{FD63AC31-BF10-424C-94A8-88D8960D79EE}"/>
                  </a:ext>
                </a:extLst>
              </p:cNvPr>
              <p:cNvSpPr txBox="1"/>
              <p:nvPr/>
            </p:nvSpPr>
            <p:spPr>
              <a:xfrm>
                <a:off x="6265654" y="5342651"/>
                <a:ext cx="1239843" cy="310483"/>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Épidémiologie</a:t>
                </a:r>
              </a:p>
            </p:txBody>
          </p:sp>
        </p:grpSp>
        <p:grpSp>
          <p:nvGrpSpPr>
            <p:cNvPr id="139" name="Group 138">
              <a:extLst>
                <a:ext uri="{FF2B5EF4-FFF2-40B4-BE49-F238E27FC236}">
                  <a16:creationId xmlns:a16="http://schemas.microsoft.com/office/drawing/2014/main" id="{B26FDAD9-5C5B-4C00-8D33-30C2ADEC2CCF}"/>
                </a:ext>
              </a:extLst>
            </p:cNvPr>
            <p:cNvGrpSpPr/>
            <p:nvPr/>
          </p:nvGrpSpPr>
          <p:grpSpPr>
            <a:xfrm>
              <a:off x="5076065" y="4537081"/>
              <a:ext cx="1100557" cy="410042"/>
              <a:chOff x="7694802" y="5258131"/>
              <a:chExt cx="1467408" cy="546722"/>
            </a:xfrm>
          </p:grpSpPr>
          <p:pic>
            <p:nvPicPr>
              <p:cNvPr id="156" name="Picture 155">
                <a:extLst>
                  <a:ext uri="{FF2B5EF4-FFF2-40B4-BE49-F238E27FC236}">
                    <a16:creationId xmlns:a16="http://schemas.microsoft.com/office/drawing/2014/main" id="{CE76990A-4D6B-4A1F-9941-06BBDE2138AD}"/>
                  </a:ext>
                </a:extLst>
              </p:cNvPr>
              <p:cNvPicPr>
                <a:picLocks noChangeAspect="1"/>
              </p:cNvPicPr>
              <p:nvPr/>
            </p:nvPicPr>
            <p:blipFill>
              <a:blip r:embed="rId9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694802" y="5258131"/>
                <a:ext cx="386549" cy="546722"/>
              </a:xfrm>
              <a:prstGeom prst="rect">
                <a:avLst/>
              </a:prstGeom>
            </p:spPr>
          </p:pic>
          <p:sp>
            <p:nvSpPr>
              <p:cNvPr id="157" name="TextBox 156">
                <a:extLst>
                  <a:ext uri="{FF2B5EF4-FFF2-40B4-BE49-F238E27FC236}">
                    <a16:creationId xmlns:a16="http://schemas.microsoft.com/office/drawing/2014/main" id="{1B87E047-9D50-4CDA-AD99-5D41035805D3}"/>
                  </a:ext>
                </a:extLst>
              </p:cNvPr>
              <p:cNvSpPr txBox="1"/>
              <p:nvPr/>
            </p:nvSpPr>
            <p:spPr>
              <a:xfrm>
                <a:off x="7909096" y="5262102"/>
                <a:ext cx="1253114" cy="472401"/>
              </a:xfrm>
              <a:prstGeom prst="rect">
                <a:avLst/>
              </a:prstGeom>
              <a:noFill/>
            </p:spPr>
            <p:txBody>
              <a:bodyPr wrap="square" lIns="91440" tIns="45720" rIns="91440" bIns="45720" rtlCol="0" anchor="t">
                <a:spAutoFit/>
              </a:bodyPr>
              <a:lstStyle/>
              <a:p>
                <a:pPr defTabSz="617220">
                  <a:defRPr/>
                </a:pPr>
                <a:r>
                  <a:rPr lang="fr" sz="1100" b="1" kern="1200" dirty="0">
                    <a:ea typeface="+mn-ea"/>
                  </a:rPr>
                  <a:t>Engagement </a:t>
                </a:r>
                <a:endParaRPr lang="fr" sz="1100" kern="1200" dirty="0">
                  <a:ea typeface="+mn-ea"/>
                </a:endParaRPr>
              </a:p>
              <a:p>
                <a:pPr algn="ctr" defTabSz="617220">
                  <a:defRPr/>
                </a:pPr>
                <a:r>
                  <a:rPr lang="fr" sz="1100" b="1" kern="1200" dirty="0">
                    <a:ea typeface="+mn-ea"/>
                  </a:rPr>
                  <a:t>communautaire</a:t>
                </a:r>
                <a:endParaRPr lang="fr" sz="1100" kern="1200">
                  <a:ea typeface="+mn-ea"/>
                </a:endParaRPr>
              </a:p>
            </p:txBody>
          </p:sp>
        </p:grpSp>
        <p:grpSp>
          <p:nvGrpSpPr>
            <p:cNvPr id="140" name="Group 139">
              <a:extLst>
                <a:ext uri="{FF2B5EF4-FFF2-40B4-BE49-F238E27FC236}">
                  <a16:creationId xmlns:a16="http://schemas.microsoft.com/office/drawing/2014/main" id="{FBFF23E4-38A3-46B4-AD0E-CF572DF450FF}"/>
                </a:ext>
              </a:extLst>
            </p:cNvPr>
            <p:cNvGrpSpPr/>
            <p:nvPr/>
          </p:nvGrpSpPr>
          <p:grpSpPr>
            <a:xfrm>
              <a:off x="7124616" y="4537079"/>
              <a:ext cx="975782" cy="423892"/>
              <a:chOff x="6057607" y="4632191"/>
              <a:chExt cx="1301041" cy="565189"/>
            </a:xfrm>
          </p:grpSpPr>
          <p:pic>
            <p:nvPicPr>
              <p:cNvPr id="154" name="Picture 153">
                <a:extLst>
                  <a:ext uri="{FF2B5EF4-FFF2-40B4-BE49-F238E27FC236}">
                    <a16:creationId xmlns:a16="http://schemas.microsoft.com/office/drawing/2014/main" id="{CFC187D7-60D9-48E7-9992-EDDB0D24F0E5}"/>
                  </a:ext>
                </a:extLst>
              </p:cNvPr>
              <p:cNvPicPr>
                <a:picLocks noChangeAspect="1"/>
              </p:cNvPicPr>
              <p:nvPr/>
            </p:nvPicPr>
            <p:blipFill>
              <a:blip r:embed="rId99" cstate="print">
                <a:extLst>
                  <a:ext uri="{28A0092B-C50C-407E-A947-70E740481C1C}">
                    <a14:useLocalDpi xmlns:a14="http://schemas.microsoft.com/office/drawing/2010/main" val="0"/>
                  </a:ext>
                </a:extLst>
              </a:blip>
              <a:stretch>
                <a:fillRect/>
              </a:stretch>
            </p:blipFill>
            <p:spPr>
              <a:xfrm>
                <a:off x="6057607" y="4632191"/>
                <a:ext cx="386549" cy="546722"/>
              </a:xfrm>
              <a:prstGeom prst="rect">
                <a:avLst/>
              </a:prstGeom>
            </p:spPr>
          </p:pic>
          <p:sp>
            <p:nvSpPr>
              <p:cNvPr id="155" name="TextBox 154">
                <a:extLst>
                  <a:ext uri="{FF2B5EF4-FFF2-40B4-BE49-F238E27FC236}">
                    <a16:creationId xmlns:a16="http://schemas.microsoft.com/office/drawing/2014/main" id="{C4B71578-C68E-4D62-A2CA-C3CC5662F251}"/>
                  </a:ext>
                </a:extLst>
              </p:cNvPr>
              <p:cNvSpPr txBox="1"/>
              <p:nvPr/>
            </p:nvSpPr>
            <p:spPr>
              <a:xfrm>
                <a:off x="6271900" y="4685893"/>
                <a:ext cx="1086748" cy="51148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Services de laboratoire</a:t>
                </a:r>
              </a:p>
            </p:txBody>
          </p:sp>
        </p:grpSp>
        <p:grpSp>
          <p:nvGrpSpPr>
            <p:cNvPr id="142" name="Group 141">
              <a:extLst>
                <a:ext uri="{FF2B5EF4-FFF2-40B4-BE49-F238E27FC236}">
                  <a16:creationId xmlns:a16="http://schemas.microsoft.com/office/drawing/2014/main" id="{7C1625A6-CD09-4D76-9162-A24CE8A01743}"/>
                </a:ext>
              </a:extLst>
            </p:cNvPr>
            <p:cNvGrpSpPr/>
            <p:nvPr/>
          </p:nvGrpSpPr>
          <p:grpSpPr>
            <a:xfrm>
              <a:off x="2801655" y="4537081"/>
              <a:ext cx="1100559" cy="410042"/>
              <a:chOff x="7694802" y="5258130"/>
              <a:chExt cx="1467411" cy="546722"/>
            </a:xfrm>
          </p:grpSpPr>
          <p:pic>
            <p:nvPicPr>
              <p:cNvPr id="152" name="Picture 151">
                <a:extLst>
                  <a:ext uri="{FF2B5EF4-FFF2-40B4-BE49-F238E27FC236}">
                    <a16:creationId xmlns:a16="http://schemas.microsoft.com/office/drawing/2014/main" id="{10160BD5-F3A2-4961-BEB7-B2B0B1D5F205}"/>
                  </a:ext>
                </a:extLst>
              </p:cNvPr>
              <p:cNvPicPr>
                <a:picLocks noChangeAspect="1"/>
              </p:cNvPicPr>
              <p:nvPr/>
            </p:nvPicPr>
            <p:blipFill>
              <a:blip r:embed="rId9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694802" y="5258130"/>
                <a:ext cx="386549" cy="546722"/>
              </a:xfrm>
              <a:prstGeom prst="rect">
                <a:avLst/>
              </a:prstGeom>
            </p:spPr>
          </p:pic>
          <p:sp>
            <p:nvSpPr>
              <p:cNvPr id="153" name="TextBox 152">
                <a:extLst>
                  <a:ext uri="{FF2B5EF4-FFF2-40B4-BE49-F238E27FC236}">
                    <a16:creationId xmlns:a16="http://schemas.microsoft.com/office/drawing/2014/main" id="{74E80DE2-6954-4815-9031-88A73340B4A7}"/>
                  </a:ext>
                </a:extLst>
              </p:cNvPr>
              <p:cNvSpPr txBox="1"/>
              <p:nvPr/>
            </p:nvSpPr>
            <p:spPr>
              <a:xfrm>
                <a:off x="7909099" y="5262103"/>
                <a:ext cx="1253114" cy="518375"/>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Prise en charge des cas</a:t>
                </a:r>
              </a:p>
            </p:txBody>
          </p:sp>
        </p:grpSp>
        <p:grpSp>
          <p:nvGrpSpPr>
            <p:cNvPr id="144" name="Group 143">
              <a:extLst>
                <a:ext uri="{FF2B5EF4-FFF2-40B4-BE49-F238E27FC236}">
                  <a16:creationId xmlns:a16="http://schemas.microsoft.com/office/drawing/2014/main" id="{FAC10E8F-F082-4D22-A14B-6AB46EFF9C78}"/>
                </a:ext>
              </a:extLst>
            </p:cNvPr>
            <p:cNvGrpSpPr/>
            <p:nvPr/>
          </p:nvGrpSpPr>
          <p:grpSpPr>
            <a:xfrm>
              <a:off x="6084172" y="4537081"/>
              <a:ext cx="1152124" cy="410042"/>
              <a:chOff x="7765309" y="5258131"/>
              <a:chExt cx="1454810" cy="546723"/>
            </a:xfrm>
          </p:grpSpPr>
          <p:pic>
            <p:nvPicPr>
              <p:cNvPr id="149" name="Picture 148">
                <a:extLst>
                  <a:ext uri="{FF2B5EF4-FFF2-40B4-BE49-F238E27FC236}">
                    <a16:creationId xmlns:a16="http://schemas.microsoft.com/office/drawing/2014/main" id="{519ABAC8-6146-4581-BAAE-D3B8CE028A13}"/>
                  </a:ext>
                </a:extLst>
              </p:cNvPr>
              <p:cNvPicPr>
                <a:picLocks noChangeAspect="1"/>
              </p:cNvPicPr>
              <p:nvPr/>
            </p:nvPicPr>
            <p:blipFill rotWithShape="1">
              <a:blip r:embed="rId99" cstate="print">
                <a:duotone>
                  <a:schemeClr val="accent6">
                    <a:shade val="45000"/>
                    <a:satMod val="135000"/>
                  </a:schemeClr>
                  <a:prstClr val="white"/>
                </a:duotone>
                <a:extLst>
                  <a:ext uri="{28A0092B-C50C-407E-A947-70E740481C1C}">
                    <a14:useLocalDpi xmlns:a14="http://schemas.microsoft.com/office/drawing/2010/main" val="0"/>
                  </a:ext>
                </a:extLst>
              </a:blip>
              <a:srcRect l="18240"/>
              <a:stretch/>
            </p:blipFill>
            <p:spPr>
              <a:xfrm>
                <a:off x="7765309" y="5258131"/>
                <a:ext cx="316041" cy="546723"/>
              </a:xfrm>
              <a:prstGeom prst="rect">
                <a:avLst/>
              </a:prstGeom>
            </p:spPr>
          </p:pic>
          <p:sp>
            <p:nvSpPr>
              <p:cNvPr id="151" name="TextBox 150">
                <a:extLst>
                  <a:ext uri="{FF2B5EF4-FFF2-40B4-BE49-F238E27FC236}">
                    <a16:creationId xmlns:a16="http://schemas.microsoft.com/office/drawing/2014/main" id="{CC7CF2CB-74B5-4555-94CE-60B1987A7AD6}"/>
                  </a:ext>
                </a:extLst>
              </p:cNvPr>
              <p:cNvSpPr txBox="1"/>
              <p:nvPr/>
            </p:nvSpPr>
            <p:spPr>
              <a:xfrm>
                <a:off x="7966614" y="5262103"/>
                <a:ext cx="1253505" cy="518376"/>
              </a:xfrm>
              <a:prstGeom prst="rect">
                <a:avLst/>
              </a:prstGeom>
              <a:noFill/>
            </p:spPr>
            <p:txBody>
              <a:bodyPr wrap="square" lIns="109728" tIns="45720" rIns="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Communication sur les risques</a:t>
                </a:r>
              </a:p>
            </p:txBody>
          </p:sp>
        </p:grpSp>
        <p:sp>
          <p:nvSpPr>
            <p:cNvPr id="145" name="TextBox 144">
              <a:extLst>
                <a:ext uri="{FF2B5EF4-FFF2-40B4-BE49-F238E27FC236}">
                  <a16:creationId xmlns:a16="http://schemas.microsoft.com/office/drawing/2014/main" id="{D2E86044-61E0-4D7A-BE87-3C8D094B5093}"/>
                </a:ext>
              </a:extLst>
            </p:cNvPr>
            <p:cNvSpPr txBox="1"/>
            <p:nvPr/>
          </p:nvSpPr>
          <p:spPr>
            <a:xfrm>
              <a:off x="957369" y="4548911"/>
              <a:ext cx="1040324" cy="278379"/>
            </a:xfrm>
            <a:prstGeom prst="rect">
              <a:avLst/>
            </a:prstGeom>
            <a:noFill/>
          </p:spPr>
          <p:txBody>
            <a:bodyPr wrap="square" lIns="91440" tIns="45720" rIns="91440" bIns="45720" rtlCol="0" anchor="t">
              <a:spAutoFit/>
            </a:bodyPr>
            <a:lstStyle/>
            <a:p>
              <a:pPr defTabSz="1097280" fontAlgn="base" hangingPunct="1">
                <a:spcBef>
                  <a:spcPct val="0"/>
                </a:spcBef>
                <a:spcAft>
                  <a:spcPct val="0"/>
                </a:spcAft>
              </a:pPr>
              <a:r>
                <a:rPr lang="fr" sz="1600" kern="1200" dirty="0">
                  <a:latin typeface="Arial"/>
                  <a:ea typeface="+mn-ea"/>
                  <a:cs typeface="Arial"/>
                </a:rPr>
                <a:t>Fonctions :</a:t>
              </a:r>
            </a:p>
          </p:txBody>
        </p:sp>
        <p:grpSp>
          <p:nvGrpSpPr>
            <p:cNvPr id="146" name="Group 145">
              <a:extLst>
                <a:ext uri="{FF2B5EF4-FFF2-40B4-BE49-F238E27FC236}">
                  <a16:creationId xmlns:a16="http://schemas.microsoft.com/office/drawing/2014/main" id="{CD27203D-0EC9-4876-9909-2CA6A0C988E0}"/>
                </a:ext>
              </a:extLst>
            </p:cNvPr>
            <p:cNvGrpSpPr/>
            <p:nvPr/>
          </p:nvGrpSpPr>
          <p:grpSpPr>
            <a:xfrm>
              <a:off x="3744717" y="4537089"/>
              <a:ext cx="1451243" cy="410043"/>
              <a:chOff x="7683897" y="4683152"/>
              <a:chExt cx="1934989" cy="546723"/>
            </a:xfrm>
          </p:grpSpPr>
          <p:pic>
            <p:nvPicPr>
              <p:cNvPr id="147" name="Picture 146">
                <a:extLst>
                  <a:ext uri="{FF2B5EF4-FFF2-40B4-BE49-F238E27FC236}">
                    <a16:creationId xmlns:a16="http://schemas.microsoft.com/office/drawing/2014/main" id="{A7142A9F-34A4-402A-A036-4DAAD4C9855B}"/>
                  </a:ext>
                </a:extLst>
              </p:cNvPr>
              <p:cNvPicPr>
                <a:picLocks noChangeAspect="1"/>
              </p:cNvPicPr>
              <p:nvPr/>
            </p:nvPicPr>
            <p:blipFill>
              <a:blip r:embed="rId9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683897" y="4683152"/>
                <a:ext cx="386549" cy="546723"/>
              </a:xfrm>
              <a:prstGeom prst="rect">
                <a:avLst/>
              </a:prstGeom>
            </p:spPr>
          </p:pic>
          <p:sp>
            <p:nvSpPr>
              <p:cNvPr id="148" name="TextBox 147">
                <a:extLst>
                  <a:ext uri="{FF2B5EF4-FFF2-40B4-BE49-F238E27FC236}">
                    <a16:creationId xmlns:a16="http://schemas.microsoft.com/office/drawing/2014/main" id="{5DBF73D0-3722-4660-8697-B7B34A11A20A}"/>
                  </a:ext>
                </a:extLst>
              </p:cNvPr>
              <p:cNvSpPr txBox="1"/>
              <p:nvPr/>
            </p:nvSpPr>
            <p:spPr>
              <a:xfrm>
                <a:off x="7898191" y="4687124"/>
                <a:ext cx="1720695" cy="511487"/>
              </a:xfrm>
              <a:prstGeom prst="rect">
                <a:avLst/>
              </a:prstGeom>
              <a:noFill/>
            </p:spPr>
            <p:txBody>
              <a:bodyPr wrap="square" lIns="91440" tIns="45720" rIns="91440" bIns="45720" rtlCol="0" anchor="t">
                <a:spAutoFit/>
              </a:bodyPr>
              <a:lstStyle/>
              <a:p>
                <a:pPr defTabSz="617220" eaLnBrk="0" fontAlgn="base">
                  <a:spcBef>
                    <a:spcPct val="0"/>
                  </a:spcBef>
                  <a:spcAft>
                    <a:spcPct val="0"/>
                  </a:spcAft>
                  <a:defRPr/>
                </a:pPr>
                <a:r>
                  <a:rPr lang="fr" sz="1200" kern="1200" dirty="0">
                    <a:latin typeface="Myriad Web Pro"/>
                    <a:ea typeface="+mn-ea"/>
                    <a:cs typeface="Arial"/>
                  </a:rPr>
                  <a:t>Prévention e contrôle de l’infection</a:t>
                </a:r>
              </a:p>
            </p:txBody>
          </p:sp>
        </p:grpSp>
      </p:grpSp>
      <p:pic>
        <p:nvPicPr>
          <p:cNvPr id="12" name="Picture 11" descr="A picture containing text, clipart&#10;&#10;Description automatically generated">
            <a:extLst>
              <a:ext uri="{FF2B5EF4-FFF2-40B4-BE49-F238E27FC236}">
                <a16:creationId xmlns:a16="http://schemas.microsoft.com/office/drawing/2014/main" id="{092BB1E5-B397-46DE-B4D3-5C4D313CA6B5}"/>
              </a:ext>
            </a:extLst>
          </p:cNvPr>
          <p:cNvPicPr>
            <a:picLocks noChangeAspect="1"/>
          </p:cNvPicPr>
          <p:nvPr>
            <p:custDataLst>
              <p:tags r:id="rId68"/>
            </p:custDataLst>
          </p:nvPr>
        </p:nvPicPr>
        <p:blipFill>
          <a:blip r:embed="rId100"/>
          <a:stretch>
            <a:fillRect/>
          </a:stretch>
        </p:blipFill>
        <p:spPr>
          <a:xfrm>
            <a:off x="7754023" y="5676905"/>
            <a:ext cx="190278" cy="481167"/>
          </a:xfrm>
          <a:prstGeom prst="rect">
            <a:avLst/>
          </a:prstGeom>
        </p:spPr>
      </p:pic>
      <p:pic>
        <p:nvPicPr>
          <p:cNvPr id="14" name="Graphic 88" descr="Man">
            <a:extLst>
              <a:ext uri="{FF2B5EF4-FFF2-40B4-BE49-F238E27FC236}">
                <a16:creationId xmlns:a16="http://schemas.microsoft.com/office/drawing/2014/main" id="{063DD8C7-20D4-49A7-A0F1-9DB24F6C9998}"/>
              </a:ext>
            </a:extLst>
          </p:cNvPr>
          <p:cNvPicPr>
            <a:picLocks noChangeAspect="1"/>
          </p:cNvPicPr>
          <p:nvPr>
            <p:custDataLst>
              <p:tags r:id="rId69"/>
            </p:custDataLst>
          </p:nvPr>
        </p:nvPicPr>
        <p:blipFill>
          <a:blip r:embed="rId97" cstate="print">
            <a:extLst>
              <a:ext uri="{28A0092B-C50C-407E-A947-70E740481C1C}">
                <a14:useLocalDpi xmlns:a14="http://schemas.microsoft.com/office/drawing/2010/main" val="0"/>
              </a:ext>
              <a:ext uri="{96DAC541-7B7A-43D3-8B79-37D633B846F1}">
                <asvg:svgBlip xmlns:asvg="http://schemas.microsoft.com/office/drawing/2016/SVG/main" r:embed="rId98"/>
              </a:ext>
            </a:extLst>
          </a:blip>
          <a:stretch>
            <a:fillRect/>
          </a:stretch>
        </p:blipFill>
        <p:spPr>
          <a:xfrm>
            <a:off x="9918368" y="5634450"/>
            <a:ext cx="559613" cy="559613"/>
          </a:xfrm>
          <a:prstGeom prst="rect">
            <a:avLst/>
          </a:prstGeom>
        </p:spPr>
      </p:pic>
      <p:sp>
        <p:nvSpPr>
          <p:cNvPr id="17" name="TextBox 81">
            <a:extLst>
              <a:ext uri="{FF2B5EF4-FFF2-40B4-BE49-F238E27FC236}">
                <a16:creationId xmlns:a16="http://schemas.microsoft.com/office/drawing/2014/main" id="{D1EFC9A8-F5D1-43BE-BB8C-E8E8F3EBCC5A}"/>
              </a:ext>
            </a:extLst>
          </p:cNvPr>
          <p:cNvSpPr txBox="1"/>
          <p:nvPr>
            <p:custDataLst>
              <p:tags r:id="rId70"/>
            </p:custDataLst>
          </p:nvPr>
        </p:nvSpPr>
        <p:spPr>
          <a:xfrm>
            <a:off x="10187564" y="5682470"/>
            <a:ext cx="1046150" cy="461665"/>
          </a:xfrm>
          <a:prstGeom prst="rect">
            <a:avLst/>
          </a:prstGeom>
          <a:noFill/>
        </p:spPr>
        <p:txBody>
          <a:bodyPr wrap="square" lIns="91440" tIns="45720" rIns="91440" bIns="45720" rtlCol="0" anchor="t">
            <a:spAutoFit/>
          </a:bodyPr>
          <a:lstStyle/>
          <a:p>
            <a:pPr algn="ctr" defTabSz="617220" hangingPunct="1">
              <a:defRPr/>
            </a:pPr>
            <a:r>
              <a:rPr lang="fr" sz="1200" kern="1200">
                <a:solidFill>
                  <a:prstClr val="black"/>
                </a:solidFill>
                <a:latin typeface="Myriad Web Pro"/>
                <a:ea typeface="+mn-ea"/>
                <a:cs typeface="Arial"/>
              </a:rPr>
              <a:t>Spécialiste</a:t>
            </a:r>
            <a:endParaRPr lang="fr-FR" sz="1200" kern="1200" dirty="0">
              <a:solidFill>
                <a:prstClr val="black"/>
              </a:solidFill>
              <a:latin typeface="Myriad Web Pro"/>
              <a:ea typeface="+mn-ea"/>
              <a:cs typeface="Arial"/>
            </a:endParaRPr>
          </a:p>
          <a:p>
            <a:pPr algn="ctr" defTabSz="617220" hangingPunct="1">
              <a:defRPr/>
            </a:pPr>
            <a:r>
              <a:rPr lang="fr" sz="1200" kern="1200">
                <a:solidFill>
                  <a:prstClr val="black"/>
                </a:solidFill>
                <a:latin typeface="Myriad Web Pro"/>
                <a:ea typeface="+mn-ea"/>
                <a:cs typeface="Arial"/>
              </a:rPr>
              <a:t> EAH</a:t>
            </a:r>
          </a:p>
        </p:txBody>
      </p:sp>
      <p:pic>
        <p:nvPicPr>
          <p:cNvPr id="107" name="Graphic 88" descr="Man">
            <a:extLst>
              <a:ext uri="{FF2B5EF4-FFF2-40B4-BE49-F238E27FC236}">
                <a16:creationId xmlns:a16="http://schemas.microsoft.com/office/drawing/2014/main" id="{5B42A5E7-23F8-4131-9262-E907383FA1A1}"/>
              </a:ext>
            </a:extLst>
          </p:cNvPr>
          <p:cNvPicPr>
            <a:picLocks noChangeAspect="1"/>
          </p:cNvPicPr>
          <p:nvPr>
            <p:custDataLst>
              <p:tags r:id="rId71"/>
            </p:custDataLst>
          </p:nvPr>
        </p:nvPicPr>
        <p:blipFill>
          <a:blip r:embed="rId97" cstate="print">
            <a:extLst>
              <a:ext uri="{28A0092B-C50C-407E-A947-70E740481C1C}">
                <a14:useLocalDpi xmlns:a14="http://schemas.microsoft.com/office/drawing/2010/main" val="0"/>
              </a:ext>
              <a:ext uri="{96DAC541-7B7A-43D3-8B79-37D633B846F1}">
                <asvg:svgBlip xmlns:asvg="http://schemas.microsoft.com/office/drawing/2016/SVG/main" r:embed="rId98"/>
              </a:ext>
            </a:extLst>
          </a:blip>
          <a:stretch>
            <a:fillRect/>
          </a:stretch>
        </p:blipFill>
        <p:spPr>
          <a:xfrm>
            <a:off x="2006083" y="4332105"/>
            <a:ext cx="559613" cy="559613"/>
          </a:xfrm>
          <a:prstGeom prst="rect">
            <a:avLst/>
          </a:prstGeom>
        </p:spPr>
      </p:pic>
      <p:pic>
        <p:nvPicPr>
          <p:cNvPr id="135" name="Graphic 88" descr="Man">
            <a:extLst>
              <a:ext uri="{FF2B5EF4-FFF2-40B4-BE49-F238E27FC236}">
                <a16:creationId xmlns:a16="http://schemas.microsoft.com/office/drawing/2014/main" id="{5B42A5E7-23F8-4131-9262-E907383FA1A1}"/>
              </a:ext>
            </a:extLst>
          </p:cNvPr>
          <p:cNvPicPr>
            <a:picLocks noChangeAspect="1"/>
          </p:cNvPicPr>
          <p:nvPr>
            <p:custDataLst>
              <p:tags r:id="rId72"/>
            </p:custDataLst>
          </p:nvPr>
        </p:nvPicPr>
        <p:blipFill>
          <a:blip r:embed="rId97" cstate="print">
            <a:extLst>
              <a:ext uri="{28A0092B-C50C-407E-A947-70E740481C1C}">
                <a14:useLocalDpi xmlns:a14="http://schemas.microsoft.com/office/drawing/2010/main" val="0"/>
              </a:ext>
              <a:ext uri="{96DAC541-7B7A-43D3-8B79-37D633B846F1}">
                <asvg:svgBlip xmlns:asvg="http://schemas.microsoft.com/office/drawing/2016/SVG/main" r:embed="rId98"/>
              </a:ext>
            </a:extLst>
          </a:blip>
          <a:stretch>
            <a:fillRect/>
          </a:stretch>
        </p:blipFill>
        <p:spPr>
          <a:xfrm>
            <a:off x="10324106" y="1794858"/>
            <a:ext cx="559613" cy="559613"/>
          </a:xfrm>
          <a:prstGeom prst="rect">
            <a:avLst/>
          </a:prstGeom>
        </p:spPr>
      </p:pic>
      <p:sp>
        <p:nvSpPr>
          <p:cNvPr id="136" name="Title 33"/>
          <p:cNvSpPr txBox="1">
            <a:spLocks/>
          </p:cNvSpPr>
          <p:nvPr>
            <p:custDataLst>
              <p:tags r:id="rId73"/>
            </p:custDataLst>
          </p:nvPr>
        </p:nvSpPr>
        <p:spPr>
          <a:xfrm>
            <a:off x="73334" y="6271"/>
            <a:ext cx="5750086" cy="729164"/>
          </a:xfrm>
          <a:prstGeom prst="rect">
            <a:avLst/>
          </a:prstGeom>
        </p:spPr>
        <p:txBody>
          <a:bodyPr rtlCol="0"/>
          <a:lst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a:lstStyle>
          <a:p>
            <a:pPr algn="l" hangingPunct="1"/>
            <a:r>
              <a:rPr lang="fr" sz="3200" b="1" dirty="0">
                <a:solidFill>
                  <a:schemeClr val="bg1"/>
                </a:solidFill>
              </a:rPr>
              <a:t>Réponses possibles</a:t>
            </a:r>
          </a:p>
        </p:txBody>
      </p:sp>
      <p:sp>
        <p:nvSpPr>
          <p:cNvPr id="160" name="TextBox 19"/>
          <p:cNvSpPr txBox="1"/>
          <p:nvPr>
            <p:custDataLst>
              <p:tags r:id="rId74"/>
            </p:custDataLst>
          </p:nvPr>
        </p:nvSpPr>
        <p:spPr>
          <a:xfrm>
            <a:off x="5514072" y="1232913"/>
            <a:ext cx="1654661" cy="480131"/>
          </a:xfrm>
          <a:prstGeom prst="rect">
            <a:avLst/>
          </a:prstGeom>
          <a:noFill/>
        </p:spPr>
        <p:txBody>
          <a:bodyPr wrap="square" rtlCol="0">
            <a:spAutoFit/>
          </a:bodyPr>
          <a:lstStyle/>
          <a:p>
            <a:pPr algn="ctr" defTabSz="1097280" fontAlgn="base" hangingPunct="1">
              <a:spcBef>
                <a:spcPct val="0"/>
              </a:spcBef>
              <a:spcAft>
                <a:spcPct val="0"/>
              </a:spcAft>
            </a:pPr>
            <a:r>
              <a:rPr lang="fr" sz="1260" b="1" kern="1200" dirty="0">
                <a:solidFill>
                  <a:prstClr val="black"/>
                </a:solidFill>
                <a:ea typeface="+mn-ea"/>
                <a:cs typeface="Arial" charset="0"/>
              </a:rPr>
              <a:t>Prévention e contrôle de l’infection</a:t>
            </a:r>
          </a:p>
        </p:txBody>
      </p:sp>
    </p:spTree>
    <p:extLst>
      <p:ext uri="{BB962C8B-B14F-4D97-AF65-F5344CB8AC3E}">
        <p14:creationId xmlns:p14="http://schemas.microsoft.com/office/powerpoint/2010/main" val="342034143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p:bldP spid="1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idx="4294967295"/>
            <p:custDataLst>
              <p:tags r:id="rId1"/>
            </p:custDataLst>
          </p:nvPr>
        </p:nvSpPr>
        <p:spPr>
          <a:xfrm>
            <a:off x="0" y="0"/>
            <a:ext cx="10972800" cy="685800"/>
          </a:xfrm>
          <a:prstGeom prst="rect">
            <a:avLst/>
          </a:prstGeom>
        </p:spPr>
        <p:txBody>
          <a:bodyPr rtlCol="0"/>
          <a:lstStyle/>
          <a:p>
            <a:pPr algn="l" rtl="0"/>
            <a:r>
              <a:rPr lang="fr" sz="3200" b="1" dirty="0">
                <a:solidFill>
                  <a:schemeClr val="bg1"/>
                </a:solidFill>
              </a:rPr>
              <a:t>Débriefing de l’exercice</a:t>
            </a:r>
          </a:p>
        </p:txBody>
      </p:sp>
      <p:sp>
        <p:nvSpPr>
          <p:cNvPr id="34818" name="Content Placeholder 2"/>
          <p:cNvSpPr>
            <a:spLocks noGrp="1"/>
          </p:cNvSpPr>
          <p:nvPr>
            <p:ph idx="4294967295"/>
            <p:custDataLst>
              <p:tags r:id="rId2"/>
            </p:custDataLst>
          </p:nvPr>
        </p:nvSpPr>
        <p:spPr>
          <a:xfrm>
            <a:off x="368300" y="998538"/>
            <a:ext cx="10972800" cy="4359275"/>
          </a:xfrm>
          <a:prstGeom prst="rect">
            <a:avLst/>
          </a:prstGeom>
        </p:spPr>
        <p:txBody>
          <a:bodyPr vert="horz" lIns="18000" tIns="0" rIns="18000" bIns="0" rtlCol="0" anchor="t">
            <a:noAutofit/>
          </a:bodyPr>
          <a:lstStyle/>
          <a:p>
            <a:pPr marL="457200" indent="-457200" rtl="0">
              <a:buSzPct val="100000"/>
              <a:buAutoNum type="arabicPeriod"/>
            </a:pPr>
            <a:r>
              <a:rPr lang="fr" sz="1700" b="1" dirty="0">
                <a:solidFill>
                  <a:srgbClr val="931D19"/>
                </a:solidFill>
                <a:cs typeface="Arial"/>
              </a:rPr>
              <a:t>Comment allez-vous composer l’équipe, et quels membres seront mobilisés sur le terrain ?</a:t>
            </a:r>
          </a:p>
          <a:p>
            <a:pPr marL="826770" lvl="2" rtl="0"/>
            <a:r>
              <a:rPr lang="fr" sz="1700" dirty="0">
                <a:cs typeface="Arial"/>
              </a:rPr>
              <a:t>L’option 1 pourrait consister à envoyer un épidémiologiste et un spécialiste de la PCI sur le terrain, tandis qu’un appui serait apporté depuis le siège au travail de laboratoire et en matière de PCI et d’épidémiologie. </a:t>
            </a:r>
            <a:endParaRPr lang="en-US" sz="1700" dirty="0">
              <a:cs typeface="Arial" panose="020B0604020202020204"/>
            </a:endParaRPr>
          </a:p>
          <a:p>
            <a:pPr marL="826770" lvl="2" rtl="0"/>
            <a:r>
              <a:rPr lang="fr" sz="1700" dirty="0">
                <a:cs typeface="Arial"/>
              </a:rPr>
              <a:t>L’option 2 pourrait consister à envoyer un épidémiologiste et une personne capable d’assurer la PCI et le travail de laboratoire sur le terrain, tandis qu’un appui serait apporté depuis le siège en matière d’épidémiologie et de PCI. </a:t>
            </a:r>
            <a:endParaRPr lang="en-US" sz="1700" dirty="0">
              <a:cs typeface="Arial" panose="020B0604020202020204"/>
            </a:endParaRPr>
          </a:p>
          <a:p>
            <a:pPr marL="541020" lvl="2" indent="0" rtl="0">
              <a:buNone/>
            </a:pPr>
            <a:r>
              <a:rPr lang="fr" sz="1700" dirty="0">
                <a:solidFill>
                  <a:srgbClr val="931D19"/>
                </a:solidFill>
                <a:cs typeface="Arial"/>
              </a:rPr>
              <a:t>Il importe de garder à l’esprit que les membres de l’EIR doivent être à même d’exercer plusieurs fonctions. Ainsi, vous tirez parti d’un intervenant polyvalent pour répondre à des besoins multiples sur le terrain.</a:t>
            </a:r>
          </a:p>
          <a:p>
            <a:pPr marL="541020" lvl="2" indent="0" rtl="0">
              <a:buNone/>
            </a:pPr>
            <a:endParaRPr lang="en-US" altLang="en-US" sz="1700" b="1" dirty="0">
              <a:cs typeface="Arial" panose="020B0604020202020204"/>
            </a:endParaRPr>
          </a:p>
          <a:p>
            <a:pPr marL="457200" indent="-457200">
              <a:buSzPct val="100000"/>
              <a:buFont typeface="Arial"/>
              <a:buAutoNum type="arabicPeriod"/>
            </a:pPr>
            <a:r>
              <a:rPr lang="fr" sz="1700" b="1" dirty="0">
                <a:solidFill>
                  <a:srgbClr val="931D19"/>
                </a:solidFill>
                <a:cs typeface="Arial"/>
              </a:rPr>
              <a:t>Que peut-on faire de plus pour appuyer l’intervention au niveau local ?</a:t>
            </a:r>
          </a:p>
          <a:p>
            <a:pPr marL="826770" lvl="2" rtl="0"/>
            <a:r>
              <a:rPr lang="fr" sz="1700" dirty="0">
                <a:cs typeface="Arial"/>
              </a:rPr>
              <a:t>Former les membres de l’EIR avant leur mobilisation (p. ex., former le spécialiste de PCI aux bases de celle-ci au laboratoire), et leur fournir les supports de formation appropriés lorsqu’ils sont envoyés en intervention.</a:t>
            </a:r>
          </a:p>
          <a:p>
            <a:pPr marL="826770" lvl="2" rtl="0"/>
            <a:r>
              <a:rPr lang="fr" sz="1700" dirty="0">
                <a:cs typeface="Arial"/>
              </a:rPr>
              <a:t>Fournir un appui à distance aux membres de l’EIR depuis le siège, par exemple en organisant des appels téléphoniques réguliers avec des spécialistes de la gestion des données chargés de fournir des conseils sur les questions de gestion de l’information. </a:t>
            </a:r>
            <a:endParaRPr lang="en-US" altLang="en-US" sz="1700" dirty="0">
              <a:cs typeface="Arial"/>
            </a:endParaRPr>
          </a:p>
        </p:txBody>
      </p:sp>
    </p:spTree>
    <p:extLst>
      <p:ext uri="{BB962C8B-B14F-4D97-AF65-F5344CB8AC3E}">
        <p14:creationId xmlns:p14="http://schemas.microsoft.com/office/powerpoint/2010/main" val="144774499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4294967295"/>
            <p:custDataLst>
              <p:tags r:id="rId1"/>
            </p:custDataLst>
          </p:nvPr>
        </p:nvSpPr>
        <p:spPr>
          <a:xfrm>
            <a:off x="584200" y="1427163"/>
            <a:ext cx="10972800" cy="4359275"/>
          </a:xfrm>
          <a:prstGeom prst="rect">
            <a:avLst/>
          </a:prstGeom>
        </p:spPr>
        <p:txBody>
          <a:bodyPr vert="horz" lIns="18000" tIns="0" rIns="18000" bIns="0" rtlCol="0" anchor="t">
            <a:noAutofit/>
          </a:bodyPr>
          <a:lstStyle/>
          <a:p>
            <a:pPr marL="0" indent="0">
              <a:buNone/>
            </a:pPr>
            <a:r>
              <a:rPr lang="fr" sz="2000" b="1" dirty="0">
                <a:solidFill>
                  <a:srgbClr val="931D19"/>
                </a:solidFill>
                <a:cs typeface="Arial"/>
              </a:rPr>
              <a:t>Que peut-on faire de plus pour appuyer l’intervention au niveau local ?</a:t>
            </a:r>
          </a:p>
          <a:p>
            <a:pPr marL="0" indent="0">
              <a:buNone/>
            </a:pPr>
            <a:r>
              <a:rPr lang="fr" sz="2000" dirty="0">
                <a:latin typeface="Arial"/>
                <a:cs typeface="Arial"/>
              </a:rPr>
              <a:t>Les membres de l’EIR ne possèdent pas forcément les compétences requises pour une urgence donnée. Pour les préparer et/ou les appuyer, vous pouvez envisager de :</a:t>
            </a:r>
          </a:p>
          <a:p>
            <a:pPr marL="360045" lvl="1" indent="-179070" rtl="0"/>
            <a:r>
              <a:rPr lang="fr" sz="2000" dirty="0">
                <a:solidFill>
                  <a:srgbClr val="C00000"/>
                </a:solidFill>
                <a:latin typeface="Arial"/>
                <a:cs typeface="Arial"/>
              </a:rPr>
              <a:t> Former les membres de l’EIR avant leur mobilisation (formation juste-à-temps), par exemple en formant le spécialiste de la PCI aux bases de celle-ci au laboratoire, et en leur fournissant les supports de formation appropriés lorsqu’ils sont envoyés en intervention.</a:t>
            </a:r>
          </a:p>
          <a:p>
            <a:pPr marL="180975" lvl="1" indent="0" rtl="0">
              <a:buNone/>
            </a:pPr>
            <a:endParaRPr lang="en-US" sz="2000" dirty="0">
              <a:latin typeface="Arial"/>
              <a:cs typeface="Arial"/>
            </a:endParaRPr>
          </a:p>
          <a:p>
            <a:pPr marL="0" indent="0" rtl="0">
              <a:buNone/>
            </a:pPr>
            <a:r>
              <a:rPr lang="fr" sz="2000" dirty="0">
                <a:latin typeface="Arial"/>
                <a:cs typeface="Arial"/>
              </a:rPr>
              <a:t>Il n’est pas toujours nécessaire de fournir un appui sur le terrain ; ce dernier peut également être assuré depuis le siège :</a:t>
            </a:r>
          </a:p>
          <a:p>
            <a:pPr marL="360045" lvl="1" indent="-179070" rtl="0"/>
            <a:r>
              <a:rPr lang="fr" sz="2000" dirty="0">
                <a:solidFill>
                  <a:srgbClr val="C00000"/>
                </a:solidFill>
                <a:latin typeface="Arial"/>
                <a:cs typeface="Arial"/>
              </a:rPr>
              <a:t> Fournir un appui à distance aux membres de l’EIR, par exemple en organisant des appels téléphoniques réguliers avec des spécialistes de la gestion des données chargés de fournir des conseils sur les questions de gestion de l’information. </a:t>
            </a:r>
            <a:endParaRPr lang="en-US" altLang="en-US" sz="2000" dirty="0">
              <a:solidFill>
                <a:srgbClr val="C00000"/>
              </a:solidFill>
              <a:latin typeface="Arial"/>
              <a:cs typeface="Arial"/>
            </a:endParaRPr>
          </a:p>
        </p:txBody>
      </p:sp>
      <p:sp>
        <p:nvSpPr>
          <p:cNvPr id="4" name="Title 1"/>
          <p:cNvSpPr txBox="1">
            <a:spLocks/>
          </p:cNvSpPr>
          <p:nvPr>
            <p:custDataLst>
              <p:tags r:id="rId2"/>
            </p:custDataLst>
          </p:nvPr>
        </p:nvSpPr>
        <p:spPr>
          <a:xfrm>
            <a:off x="0" y="0"/>
            <a:ext cx="10972800" cy="685800"/>
          </a:xfrm>
          <a:prstGeom prst="rect">
            <a:avLst/>
          </a:prstGeom>
        </p:spPr>
        <p:txBody>
          <a:bodyPr rtlCol="0"/>
          <a:lst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a:lstStyle>
          <a:p>
            <a:pPr algn="l" hangingPunct="1"/>
            <a:r>
              <a:rPr lang="fr" sz="3200" b="1">
                <a:solidFill>
                  <a:schemeClr val="bg1"/>
                </a:solidFill>
              </a:rPr>
              <a:t>Débriefing de l’exercice</a:t>
            </a:r>
            <a:endParaRPr lang="fr" sz="3200" b="1" dirty="0">
              <a:solidFill>
                <a:schemeClr val="bg1"/>
              </a:solidFill>
            </a:endParaRPr>
          </a:p>
        </p:txBody>
      </p:sp>
    </p:spTree>
    <p:extLst>
      <p:ext uri="{BB962C8B-B14F-4D97-AF65-F5344CB8AC3E}">
        <p14:creationId xmlns:p14="http://schemas.microsoft.com/office/powerpoint/2010/main" val="676362833"/>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idx="4294967295"/>
            <p:custDataLst>
              <p:tags r:id="rId1"/>
            </p:custDataLst>
          </p:nvPr>
        </p:nvSpPr>
        <p:spPr>
          <a:xfrm>
            <a:off x="0" y="96838"/>
            <a:ext cx="10972800" cy="563562"/>
          </a:xfrm>
          <a:prstGeom prst="rect">
            <a:avLst/>
          </a:prstGeom>
        </p:spPr>
        <p:txBody>
          <a:bodyPr rtlCol="0"/>
          <a:lstStyle/>
          <a:p>
            <a:pPr algn="l" rtl="0"/>
            <a:r>
              <a:rPr lang="fr" sz="3200" b="1">
                <a:solidFill>
                  <a:schemeClr val="bg1"/>
                </a:solidFill>
              </a:rPr>
              <a:t>Scénario 2</a:t>
            </a:r>
          </a:p>
        </p:txBody>
      </p:sp>
      <p:sp>
        <p:nvSpPr>
          <p:cNvPr id="34818" name="Content Placeholder 2"/>
          <p:cNvSpPr>
            <a:spLocks noGrp="1"/>
          </p:cNvSpPr>
          <p:nvPr>
            <p:ph idx="4294967295"/>
            <p:custDataLst>
              <p:tags r:id="rId2"/>
            </p:custDataLst>
          </p:nvPr>
        </p:nvSpPr>
        <p:spPr>
          <a:xfrm>
            <a:off x="520700" y="2594106"/>
            <a:ext cx="7702550" cy="2471038"/>
          </a:xfrm>
          <a:prstGeom prst="rect">
            <a:avLst/>
          </a:prstGeom>
        </p:spPr>
        <p:txBody>
          <a:bodyPr vert="horz" lIns="18000" tIns="0" rIns="18000" bIns="0" rtlCol="0" anchor="t">
            <a:noAutofit/>
          </a:bodyPr>
          <a:lstStyle/>
          <a:p>
            <a:pPr marL="0" indent="0" rtl="0">
              <a:buNone/>
            </a:pPr>
            <a:r>
              <a:rPr lang="fr" sz="2400" dirty="0">
                <a:cs typeface="Times New Roman"/>
              </a:rPr>
              <a:t>Un grand nombre de cas de choléra ont été subitement détectés dans une petite ville reculée. </a:t>
            </a:r>
          </a:p>
          <a:p>
            <a:pPr marL="0" indent="0" rtl="0">
              <a:buNone/>
            </a:pPr>
            <a:r>
              <a:rPr lang="fr" sz="2400" dirty="0">
                <a:cs typeface="Times New Roman"/>
              </a:rPr>
              <a:t>La première EIR déployée a été arrêtée à la limite de la ville, où elle s’est vu refuser l’accès par la communauté qui craignait que les membres de l’équipe soient </a:t>
            </a:r>
            <a:r>
              <a:rPr lang="fr" sz="2400" dirty="0">
                <a:cs typeface="Arial"/>
              </a:rPr>
              <a:t>venus empoisonner l’eau de leur puits</a:t>
            </a:r>
            <a:r>
              <a:rPr lang="fr" sz="2400" dirty="0">
                <a:cs typeface="Times New Roman"/>
              </a:rPr>
              <a:t>.</a:t>
            </a:r>
          </a:p>
        </p:txBody>
      </p:sp>
      <p:pic>
        <p:nvPicPr>
          <p:cNvPr id="2" name="Picture 2" descr="Logo, company name&#10;&#10;Description automatically generated">
            <a:extLst>
              <a:ext uri="{FF2B5EF4-FFF2-40B4-BE49-F238E27FC236}">
                <a16:creationId xmlns:a16="http://schemas.microsoft.com/office/drawing/2014/main" id="{6C8AB759-4922-4FCA-ABA7-5655C2746340}"/>
              </a:ext>
            </a:extLst>
          </p:cNvPr>
          <p:cNvPicPr>
            <a:picLocks noChangeAspect="1"/>
          </p:cNvPicPr>
          <p:nvPr>
            <p:custDataLst>
              <p:tags r:id="rId3"/>
            </p:custDataLst>
          </p:nvPr>
        </p:nvPicPr>
        <p:blipFill rotWithShape="1">
          <a:blip r:embed="rId6"/>
          <a:srcRect l="19624" t="16320" r="16712" b="20774"/>
          <a:stretch/>
        </p:blipFill>
        <p:spPr>
          <a:xfrm>
            <a:off x="8750808" y="2048256"/>
            <a:ext cx="3044952" cy="3016888"/>
          </a:xfrm>
          <a:prstGeom prst="rect">
            <a:avLst/>
          </a:prstGeom>
        </p:spPr>
      </p:pic>
    </p:spTree>
    <p:extLst>
      <p:ext uri="{BB962C8B-B14F-4D97-AF65-F5344CB8AC3E}">
        <p14:creationId xmlns:p14="http://schemas.microsoft.com/office/powerpoint/2010/main" val="83827614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idx="4294967295"/>
            <p:custDataLst>
              <p:tags r:id="rId1"/>
            </p:custDataLst>
          </p:nvPr>
        </p:nvSpPr>
        <p:spPr>
          <a:xfrm>
            <a:off x="0" y="0"/>
            <a:ext cx="10972800" cy="690562"/>
          </a:xfrm>
          <a:prstGeom prst="rect">
            <a:avLst/>
          </a:prstGeom>
        </p:spPr>
        <p:txBody>
          <a:bodyPr rtlCol="0"/>
          <a:lstStyle/>
          <a:p>
            <a:pPr algn="l" rtl="0"/>
            <a:r>
              <a:rPr lang="fr" sz="3200" b="1" dirty="0">
                <a:solidFill>
                  <a:schemeClr val="bg1"/>
                </a:solidFill>
              </a:rPr>
              <a:t>Questions à examiner</a:t>
            </a:r>
          </a:p>
        </p:txBody>
      </p:sp>
      <p:sp>
        <p:nvSpPr>
          <p:cNvPr id="34818" name="Content Placeholder 2"/>
          <p:cNvSpPr>
            <a:spLocks noGrp="1"/>
          </p:cNvSpPr>
          <p:nvPr>
            <p:ph idx="4294967295"/>
            <p:custDataLst>
              <p:tags r:id="rId2"/>
            </p:custDataLst>
          </p:nvPr>
        </p:nvSpPr>
        <p:spPr>
          <a:xfrm>
            <a:off x="508000" y="1489434"/>
            <a:ext cx="5864225" cy="4359275"/>
          </a:xfrm>
          <a:prstGeom prst="rect">
            <a:avLst/>
          </a:prstGeom>
        </p:spPr>
        <p:txBody>
          <a:bodyPr rtlCol="0"/>
          <a:lstStyle/>
          <a:p>
            <a:pPr marL="0" indent="0">
              <a:buNone/>
            </a:pPr>
            <a:r>
              <a:rPr lang="fr" sz="2400" dirty="0">
                <a:cs typeface="Arial"/>
              </a:rPr>
              <a:t>En tenant compte de la situation décrite dans le scénario, répondez aux questions suivantes :</a:t>
            </a:r>
          </a:p>
          <a:p>
            <a:pPr marL="0" indent="0">
              <a:buNone/>
            </a:pPr>
            <a:endParaRPr lang="fr" sz="2400" dirty="0">
              <a:cs typeface="Arial"/>
            </a:endParaRPr>
          </a:p>
          <a:p>
            <a:pPr marL="0" indent="0">
              <a:buNone/>
            </a:pPr>
            <a:r>
              <a:rPr lang="fr" sz="2400" dirty="0">
                <a:cs typeface="Arial"/>
              </a:rPr>
              <a:t>1. Comment allez-vous composer l’équipe, et quels membres seront mobilisés sur le terrain ?</a:t>
            </a:r>
          </a:p>
          <a:p>
            <a:pPr marL="0" indent="0">
              <a:buNone/>
            </a:pPr>
            <a:r>
              <a:rPr lang="fr" sz="2400" dirty="0">
                <a:cs typeface="Arial"/>
              </a:rPr>
              <a:t>2. Quelles autres mesures peuvent être prises pour garantir l’efficacité de l’EIR dans ce contexte ?</a:t>
            </a:r>
          </a:p>
        </p:txBody>
      </p:sp>
      <p:sp>
        <p:nvSpPr>
          <p:cNvPr id="7" name="Content Placeholder 2">
            <a:extLst>
              <a:ext uri="{FF2B5EF4-FFF2-40B4-BE49-F238E27FC236}">
                <a16:creationId xmlns:a16="http://schemas.microsoft.com/office/drawing/2014/main" id="{7B0F9B70-826B-45B4-BA84-DC8C4C9B17FD}"/>
              </a:ext>
            </a:extLst>
          </p:cNvPr>
          <p:cNvSpPr txBox="1">
            <a:spLocks/>
          </p:cNvSpPr>
          <p:nvPr>
            <p:custDataLst>
              <p:tags r:id="rId3"/>
            </p:custDataLst>
          </p:nvPr>
        </p:nvSpPr>
        <p:spPr bwMode="auto">
          <a:xfrm>
            <a:off x="6705600" y="2300340"/>
            <a:ext cx="4678529" cy="2081160"/>
          </a:xfrm>
          <a:prstGeom prst="rect">
            <a:avLst/>
          </a:prstGeom>
          <a:solidFill>
            <a:schemeClr val="accent3">
              <a:lumMod val="20000"/>
              <a:lumOff val="80000"/>
            </a:schemeClr>
          </a:solidFill>
          <a:ln w="38100">
            <a:solidFill>
              <a:srgbClr val="002060"/>
            </a:solidFill>
          </a:ln>
        </p:spPr>
        <p:txBody>
          <a:bodyPr vert="horz" wrap="square" lIns="109728" tIns="54864" rIns="109728" bIns="54864" numCol="1" rtlCol="0"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fr" sz="1800" dirty="0">
                <a:latin typeface="+mn-lt"/>
                <a:cs typeface="Arial"/>
              </a:rPr>
              <a:t>Besoins locaux d’intervention :</a:t>
            </a:r>
          </a:p>
          <a:p>
            <a:r>
              <a:rPr lang="fr" sz="1800" dirty="0">
                <a:latin typeface="+mn-lt"/>
                <a:cs typeface="Arial"/>
              </a:rPr>
              <a:t>Appuyer le spécialiste eau, assainissement et hygiène.</a:t>
            </a:r>
          </a:p>
          <a:p>
            <a:r>
              <a:rPr lang="fr" sz="1800" dirty="0">
                <a:latin typeface="+mn-lt"/>
                <a:cs typeface="Arial"/>
              </a:rPr>
              <a:t>Former et superviser le personnel local sur la gestion des données relatives à la surveillance et aux épidémies.</a:t>
            </a:r>
          </a:p>
        </p:txBody>
      </p:sp>
    </p:spTree>
    <p:extLst>
      <p:ext uri="{BB962C8B-B14F-4D97-AF65-F5344CB8AC3E}">
        <p14:creationId xmlns:p14="http://schemas.microsoft.com/office/powerpoint/2010/main" val="79067030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4294967295"/>
            <p:custDataLst>
              <p:tags r:id="rId1"/>
            </p:custDataLst>
          </p:nvPr>
        </p:nvSpPr>
        <p:spPr>
          <a:xfrm>
            <a:off x="203200" y="1360488"/>
            <a:ext cx="10972800" cy="4359275"/>
          </a:xfrm>
          <a:prstGeom prst="rect">
            <a:avLst/>
          </a:prstGeom>
        </p:spPr>
        <p:txBody>
          <a:bodyPr vert="horz" lIns="18000" tIns="0" rIns="18000" bIns="0" rtlCol="0" anchor="t">
            <a:noAutofit/>
          </a:bodyPr>
          <a:lstStyle/>
          <a:p>
            <a:pPr marL="0" indent="0" rtl="0">
              <a:buNone/>
            </a:pPr>
            <a:r>
              <a:rPr lang="fr" sz="1800" b="1" dirty="0">
                <a:solidFill>
                  <a:srgbClr val="931D19"/>
                </a:solidFill>
                <a:latin typeface="Arial"/>
                <a:cs typeface="Arial"/>
              </a:rPr>
              <a:t>1. L’EIR doit inclure au moins :</a:t>
            </a:r>
          </a:p>
          <a:p>
            <a:pPr marL="765810" lvl="1" indent="-285750" rtl="0">
              <a:buClr>
                <a:srgbClr val="65A000"/>
              </a:buClr>
              <a:buFont typeface="Arial"/>
              <a:buChar char="•"/>
            </a:pPr>
            <a:r>
              <a:rPr lang="fr" sz="1800" dirty="0">
                <a:cs typeface="Arial"/>
              </a:rPr>
              <a:t>Un spécialiste de la communication sur les risques (importance de la diffusion de messages et de la sensibilisation) ;</a:t>
            </a:r>
          </a:p>
          <a:p>
            <a:pPr marL="765810" lvl="1" indent="-285750">
              <a:buClr>
                <a:srgbClr val="65A000"/>
              </a:buClr>
              <a:buFont typeface="Arial"/>
              <a:buChar char="•"/>
            </a:pPr>
            <a:r>
              <a:rPr lang="fr" sz="1800" dirty="0">
                <a:cs typeface="Arial"/>
              </a:rPr>
              <a:t>Un spécialiste de l'engagement communautaire (pour l’engagement communautaire) ;</a:t>
            </a:r>
          </a:p>
          <a:p>
            <a:pPr marL="765810" lvl="1" indent="-285750" rtl="0">
              <a:buClr>
                <a:srgbClr val="65A000"/>
              </a:buClr>
              <a:buFont typeface="Arial"/>
              <a:buChar char="•"/>
            </a:pPr>
            <a:r>
              <a:rPr lang="fr" sz="1800" dirty="0">
                <a:cs typeface="Arial"/>
              </a:rPr>
              <a:t>Un spécialiste EAH (pour assister les collègues locaux du secteur EAH et de la santé environnementale).</a:t>
            </a:r>
          </a:p>
          <a:p>
            <a:pPr marL="0" indent="0" rtl="0">
              <a:buNone/>
            </a:pPr>
            <a:endParaRPr lang="en-US" altLang="en-US" sz="1800" b="1" dirty="0">
              <a:latin typeface="Arial"/>
              <a:cs typeface="Arial"/>
            </a:endParaRPr>
          </a:p>
          <a:p>
            <a:pPr marL="0" indent="0">
              <a:buNone/>
            </a:pPr>
            <a:r>
              <a:rPr lang="fr" sz="1800" b="1" dirty="0">
                <a:solidFill>
                  <a:srgbClr val="931D19"/>
                </a:solidFill>
                <a:latin typeface="Arial"/>
                <a:cs typeface="Arial"/>
              </a:rPr>
              <a:t>2. Autres mesures possibles :</a:t>
            </a:r>
          </a:p>
          <a:p>
            <a:pPr marL="765810" lvl="1" indent="-285750">
              <a:buClr>
                <a:srgbClr val="65A000"/>
              </a:buClr>
              <a:buFont typeface="Arial"/>
              <a:buChar char="•"/>
            </a:pPr>
            <a:r>
              <a:rPr lang="fr" sz="1800" dirty="0">
                <a:cs typeface="Arial"/>
              </a:rPr>
              <a:t>Impliquer des responsables communautaires locaux de confiance, des agents de santé et/ou des organisations locales en mesure de soutenir publiquement l’action de l’EIR et de faire le lien avec la communauté.</a:t>
            </a:r>
          </a:p>
          <a:p>
            <a:pPr marL="765810" lvl="1" indent="-285750">
              <a:buClr>
                <a:srgbClr val="65A000"/>
              </a:buClr>
              <a:buFont typeface="Arial"/>
              <a:buChar char="•"/>
            </a:pPr>
            <a:r>
              <a:rPr lang="fr" sz="1800" dirty="0">
                <a:cs typeface="Arial"/>
              </a:rPr>
              <a:t>Fournir à tous les membres de l’EIR, quelle que soit leur fonction, des supports de communication sur le choléra incluant des conseils sur la façon d’aborder la communauté, des réponses aux questions fréquentes sur le choléra, et des sujets de discussion pour communiquer sur la mission de l’EIR.</a:t>
            </a:r>
            <a:endParaRPr lang="en-US" sz="1800" dirty="0">
              <a:cs typeface="Arial"/>
            </a:endParaRPr>
          </a:p>
          <a:p>
            <a:pPr rtl="0"/>
            <a:endParaRPr lang="en-US" altLang="en-US" sz="1800" dirty="0">
              <a:solidFill>
                <a:srgbClr val="FF0000"/>
              </a:solidFill>
              <a:latin typeface="Arial"/>
              <a:cs typeface="Arial"/>
            </a:endParaRPr>
          </a:p>
        </p:txBody>
      </p:sp>
      <p:sp>
        <p:nvSpPr>
          <p:cNvPr id="4" name="Title 33"/>
          <p:cNvSpPr txBox="1">
            <a:spLocks/>
          </p:cNvSpPr>
          <p:nvPr>
            <p:custDataLst>
              <p:tags r:id="rId2"/>
            </p:custDataLst>
          </p:nvPr>
        </p:nvSpPr>
        <p:spPr>
          <a:xfrm>
            <a:off x="73334" y="6271"/>
            <a:ext cx="5750086" cy="729164"/>
          </a:xfrm>
          <a:prstGeom prst="rect">
            <a:avLst/>
          </a:prstGeom>
        </p:spPr>
        <p:txBody>
          <a:bodyPr rtlCol="0"/>
          <a:lst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a:lstStyle>
          <a:p>
            <a:pPr algn="l" hangingPunct="1"/>
            <a:r>
              <a:rPr lang="fr" sz="3200" b="1" dirty="0">
                <a:solidFill>
                  <a:schemeClr val="bg1"/>
                </a:solidFill>
              </a:rPr>
              <a:t>Réponses possibles</a:t>
            </a:r>
          </a:p>
        </p:txBody>
      </p:sp>
    </p:spTree>
    <p:extLst>
      <p:ext uri="{BB962C8B-B14F-4D97-AF65-F5344CB8AC3E}">
        <p14:creationId xmlns:p14="http://schemas.microsoft.com/office/powerpoint/2010/main" val="3465054905"/>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4294967295"/>
            <p:custDataLst>
              <p:tags r:id="rId1"/>
            </p:custDataLst>
          </p:nvPr>
        </p:nvSpPr>
        <p:spPr>
          <a:xfrm>
            <a:off x="292100" y="1947863"/>
            <a:ext cx="7358063" cy="2705099"/>
          </a:xfrm>
          <a:prstGeom prst="rect">
            <a:avLst/>
          </a:prstGeom>
        </p:spPr>
        <p:txBody>
          <a:bodyPr vert="horz" lIns="18000" tIns="0" rIns="18000" bIns="0" rtlCol="0" anchor="t">
            <a:noAutofit/>
          </a:bodyPr>
          <a:lstStyle/>
          <a:p>
            <a:pPr marL="0" indent="0" rtl="0">
              <a:buNone/>
            </a:pPr>
            <a:r>
              <a:rPr lang="fr" sz="2400" dirty="0">
                <a:cs typeface="Arial"/>
              </a:rPr>
              <a:t>Une EIR est déployée dans un établissement de santé afin d’investiguer un foyer de coronavirus du syndrome respiratoire du Moyen-Orient (MERS-CoV). </a:t>
            </a:r>
          </a:p>
          <a:p>
            <a:pPr marL="0" indent="0" rtl="0">
              <a:buNone/>
            </a:pPr>
            <a:endParaRPr lang="fr" sz="2400" dirty="0">
              <a:cs typeface="Arial"/>
            </a:endParaRPr>
          </a:p>
          <a:p>
            <a:pPr marL="0" indent="0" rtl="0">
              <a:buNone/>
            </a:pPr>
            <a:r>
              <a:rPr lang="fr" sz="2400" dirty="0">
                <a:cs typeface="Arial"/>
              </a:rPr>
              <a:t>Huit jours plus tard, un des membres de l’équipe souffre de difficultés respiratoires, de toux et de fièvre. </a:t>
            </a:r>
          </a:p>
          <a:p>
            <a:pPr marL="0" indent="0" rtl="0">
              <a:buNone/>
            </a:pPr>
            <a:endParaRPr lang="fr" sz="2400" dirty="0">
              <a:cs typeface="Arial"/>
            </a:endParaRPr>
          </a:p>
          <a:p>
            <a:pPr marL="0" indent="0" rtl="0">
              <a:buNone/>
            </a:pPr>
            <a:r>
              <a:rPr lang="fr" sz="2400" dirty="0">
                <a:cs typeface="Arial"/>
              </a:rPr>
              <a:t>Le reste de l’équipe ne présente pas de symptômes.</a:t>
            </a:r>
            <a:endParaRPr lang="fr-FR" sz="2400" dirty="0">
              <a:cs typeface="Arial"/>
            </a:endParaRPr>
          </a:p>
        </p:txBody>
      </p:sp>
      <p:pic>
        <p:nvPicPr>
          <p:cNvPr id="2" name="Picture 2" descr="Shape&#10;&#10;Description automatically generated">
            <a:extLst>
              <a:ext uri="{FF2B5EF4-FFF2-40B4-BE49-F238E27FC236}">
                <a16:creationId xmlns:a16="http://schemas.microsoft.com/office/drawing/2014/main" id="{ABE8BE08-1C18-49AB-A17D-6CE00B6F5EDC}"/>
              </a:ext>
            </a:extLst>
          </p:cNvPr>
          <p:cNvPicPr>
            <a:picLocks noChangeAspect="1"/>
          </p:cNvPicPr>
          <p:nvPr>
            <p:custDataLst>
              <p:tags r:id="rId2"/>
            </p:custDataLst>
          </p:nvPr>
        </p:nvPicPr>
        <p:blipFill>
          <a:blip r:embed="rId6"/>
          <a:stretch>
            <a:fillRect/>
          </a:stretch>
        </p:blipFill>
        <p:spPr>
          <a:xfrm>
            <a:off x="8415337" y="2446337"/>
            <a:ext cx="2795058" cy="2600325"/>
          </a:xfrm>
          <a:prstGeom prst="rect">
            <a:avLst/>
          </a:prstGeom>
        </p:spPr>
      </p:pic>
      <p:sp>
        <p:nvSpPr>
          <p:cNvPr id="5" name="Title 1"/>
          <p:cNvSpPr txBox="1">
            <a:spLocks/>
          </p:cNvSpPr>
          <p:nvPr>
            <p:custDataLst>
              <p:tags r:id="rId3"/>
            </p:custDataLst>
          </p:nvPr>
        </p:nvSpPr>
        <p:spPr>
          <a:xfrm>
            <a:off x="0" y="96838"/>
            <a:ext cx="10972800" cy="563562"/>
          </a:xfrm>
          <a:prstGeom prst="rect">
            <a:avLst/>
          </a:prstGeom>
        </p:spPr>
        <p:txBody>
          <a:bodyPr rtlCol="0"/>
          <a:lst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a:lstStyle>
          <a:p>
            <a:pPr algn="l" hangingPunct="1"/>
            <a:r>
              <a:rPr lang="fr" sz="3200" b="1" dirty="0">
                <a:solidFill>
                  <a:schemeClr val="bg1"/>
                </a:solidFill>
              </a:rPr>
              <a:t>Scénario 3</a:t>
            </a:r>
          </a:p>
        </p:txBody>
      </p:sp>
    </p:spTree>
    <p:extLst>
      <p:ext uri="{BB962C8B-B14F-4D97-AF65-F5344CB8AC3E}">
        <p14:creationId xmlns:p14="http://schemas.microsoft.com/office/powerpoint/2010/main" val="4094403334"/>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4575" y="566339"/>
            <a:ext cx="3264196" cy="1578777"/>
          </a:xfrm>
        </p:spPr>
        <p:txBody>
          <a:bodyPr/>
          <a:lstStyle/>
          <a:p>
            <a:r>
              <a:rPr lang="en-US" dirty="0"/>
              <a:t>Questions</a:t>
            </a:r>
          </a:p>
        </p:txBody>
      </p:sp>
      <p:sp>
        <p:nvSpPr>
          <p:cNvPr id="34818" name="Content Placeholder 2"/>
          <p:cNvSpPr>
            <a:spLocks noGrp="1"/>
          </p:cNvSpPr>
          <p:nvPr>
            <p:ph idx="4294967295"/>
            <p:custDataLst>
              <p:tags r:id="rId1"/>
            </p:custDataLst>
          </p:nvPr>
        </p:nvSpPr>
        <p:spPr>
          <a:xfrm>
            <a:off x="4914899" y="1917700"/>
            <a:ext cx="6432475" cy="4359275"/>
          </a:xfrm>
          <a:prstGeom prst="rect">
            <a:avLst/>
          </a:prstGeom>
        </p:spPr>
        <p:txBody>
          <a:bodyPr vert="horz" lIns="18000" tIns="0" rIns="18000" bIns="0" rtlCol="0" anchor="t">
            <a:noAutofit/>
          </a:bodyPr>
          <a:lstStyle/>
          <a:p>
            <a:pPr marL="0" indent="0" rtl="0">
              <a:buNone/>
            </a:pPr>
            <a:r>
              <a:rPr lang="fr" sz="2400" b="1" dirty="0">
                <a:solidFill>
                  <a:srgbClr val="A2010C"/>
                </a:solidFill>
                <a:cs typeface="Times New Roman"/>
              </a:rPr>
              <a:t>En tenant compte de la situation décrite dans le scénario, répondez aux questions suivantes :</a:t>
            </a:r>
          </a:p>
          <a:p>
            <a:pPr marL="0" indent="0" rtl="0">
              <a:buNone/>
            </a:pPr>
            <a:endParaRPr lang="fr" sz="2400" dirty="0">
              <a:cs typeface="Times New Roman"/>
            </a:endParaRPr>
          </a:p>
          <a:p>
            <a:pPr marL="0" indent="0" rtl="0">
              <a:buNone/>
            </a:pPr>
            <a:r>
              <a:rPr lang="fr" sz="2400" dirty="0">
                <a:solidFill>
                  <a:srgbClr val="65A000"/>
                </a:solidFill>
                <a:cs typeface="Times New Roman"/>
              </a:rPr>
              <a:t>1. </a:t>
            </a:r>
            <a:r>
              <a:rPr lang="fr" sz="2400" dirty="0">
                <a:cs typeface="Times New Roman"/>
              </a:rPr>
              <a:t>Que doit faire le membre de l’équipe qui est malade ?</a:t>
            </a:r>
          </a:p>
          <a:p>
            <a:pPr marL="0" indent="0" rtl="0">
              <a:buNone/>
            </a:pPr>
            <a:r>
              <a:rPr lang="fr" sz="2400" dirty="0">
                <a:solidFill>
                  <a:srgbClr val="65A000"/>
                </a:solidFill>
                <a:cs typeface="Times New Roman"/>
              </a:rPr>
              <a:t>2. </a:t>
            </a:r>
            <a:r>
              <a:rPr lang="fr" sz="2400" dirty="0">
                <a:cs typeface="Times New Roman"/>
              </a:rPr>
              <a:t>Que doit faire l’équipe ?</a:t>
            </a:r>
          </a:p>
          <a:p>
            <a:pPr rtl="0"/>
            <a:endParaRPr lang="en-US" altLang="en-US" sz="1800" dirty="0">
              <a:solidFill>
                <a:srgbClr val="FF0000"/>
              </a:solidFill>
            </a:endParaRPr>
          </a:p>
        </p:txBody>
      </p:sp>
    </p:spTree>
    <p:extLst>
      <p:ext uri="{BB962C8B-B14F-4D97-AF65-F5344CB8AC3E}">
        <p14:creationId xmlns:p14="http://schemas.microsoft.com/office/powerpoint/2010/main" val="234091165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idx="4294967295"/>
            <p:custDataLst>
              <p:tags r:id="rId1"/>
            </p:custDataLst>
          </p:nvPr>
        </p:nvSpPr>
        <p:spPr>
          <a:xfrm>
            <a:off x="0" y="109538"/>
            <a:ext cx="10972800" cy="779462"/>
          </a:xfrm>
          <a:prstGeom prst="rect">
            <a:avLst/>
          </a:prstGeom>
        </p:spPr>
        <p:txBody>
          <a:bodyPr rtlCol="0"/>
          <a:lstStyle/>
          <a:p>
            <a:pPr algn="l" rtl="0"/>
            <a:r>
              <a:rPr lang="fr" sz="3200" b="1">
                <a:solidFill>
                  <a:schemeClr val="bg1"/>
                </a:solidFill>
              </a:rPr>
              <a:t>Réponses possibles</a:t>
            </a:r>
          </a:p>
        </p:txBody>
      </p:sp>
      <p:sp>
        <p:nvSpPr>
          <p:cNvPr id="34818" name="Content Placeholder 2"/>
          <p:cNvSpPr>
            <a:spLocks noGrp="1"/>
          </p:cNvSpPr>
          <p:nvPr>
            <p:ph idx="4294967295"/>
            <p:custDataLst>
              <p:tags r:id="rId2"/>
            </p:custDataLst>
          </p:nvPr>
        </p:nvSpPr>
        <p:spPr>
          <a:xfrm>
            <a:off x="533400" y="1560257"/>
            <a:ext cx="6834188" cy="4359275"/>
          </a:xfrm>
          <a:prstGeom prst="rect">
            <a:avLst/>
          </a:prstGeom>
        </p:spPr>
        <p:txBody>
          <a:bodyPr vert="horz" lIns="18000" tIns="0" rIns="18000" bIns="0" rtlCol="0" anchor="t">
            <a:noAutofit/>
          </a:bodyPr>
          <a:lstStyle/>
          <a:p>
            <a:pPr marL="0" indent="0" rtl="0">
              <a:buNone/>
            </a:pPr>
            <a:r>
              <a:rPr lang="fr" sz="2400" dirty="0">
                <a:solidFill>
                  <a:srgbClr val="65A000"/>
                </a:solidFill>
                <a:cs typeface="Times New Roman"/>
              </a:rPr>
              <a:t>1. </a:t>
            </a:r>
            <a:r>
              <a:rPr lang="fr" sz="2400" dirty="0">
                <a:cs typeface="Times New Roman"/>
              </a:rPr>
              <a:t>Le membre de l’équipe qui est souffrant doit immédiatement signaler ses symptômes au chef d’équipe et s’isoler. </a:t>
            </a:r>
          </a:p>
          <a:p>
            <a:pPr marL="0" indent="0" rtl="0">
              <a:buNone/>
            </a:pPr>
            <a:endParaRPr lang="en-US" altLang="en-US" sz="2400" dirty="0">
              <a:cs typeface="Times New Roman"/>
            </a:endParaRPr>
          </a:p>
          <a:p>
            <a:pPr marL="0" indent="0" rtl="0">
              <a:buNone/>
            </a:pPr>
            <a:r>
              <a:rPr lang="fr" sz="2400" dirty="0">
                <a:solidFill>
                  <a:srgbClr val="65A000"/>
                </a:solidFill>
                <a:cs typeface="Times New Roman"/>
              </a:rPr>
              <a:t>2. </a:t>
            </a:r>
            <a:r>
              <a:rPr lang="fr" sz="2400" dirty="0">
                <a:cs typeface="Times New Roman"/>
              </a:rPr>
              <a:t>Le chef d’équipe doit signaler l’événement au responsable de l’EIR à son retour au siège. Tous les membres de l’EIR ayant été en contact rapproché avec l’intervenant malade doivent également s’isoler. </a:t>
            </a:r>
            <a:r>
              <a:rPr lang="fr" dirty="0">
                <a:latin typeface="Arial"/>
                <a:cs typeface="Times New Roman"/>
              </a:rPr>
              <a:t> </a:t>
            </a:r>
          </a:p>
        </p:txBody>
      </p:sp>
      <p:pic>
        <p:nvPicPr>
          <p:cNvPr id="2" name="Picture 2" descr="Graphical user interface, application, icon&#10;&#10;Description automatically generated">
            <a:extLst>
              <a:ext uri="{FF2B5EF4-FFF2-40B4-BE49-F238E27FC236}">
                <a16:creationId xmlns:a16="http://schemas.microsoft.com/office/drawing/2014/main" id="{9B7E1ED9-82FD-42F2-A10C-A8417354868A}"/>
              </a:ext>
            </a:extLst>
          </p:cNvPr>
          <p:cNvPicPr>
            <a:picLocks noChangeAspect="1"/>
          </p:cNvPicPr>
          <p:nvPr>
            <p:custDataLst>
              <p:tags r:id="rId3"/>
            </p:custDataLst>
          </p:nvPr>
        </p:nvPicPr>
        <p:blipFill>
          <a:blip r:embed="rId6"/>
          <a:stretch>
            <a:fillRect/>
          </a:stretch>
        </p:blipFill>
        <p:spPr>
          <a:xfrm>
            <a:off x="7975600" y="2656670"/>
            <a:ext cx="3547533" cy="1984925"/>
          </a:xfrm>
          <a:prstGeom prst="rect">
            <a:avLst/>
          </a:prstGeom>
        </p:spPr>
      </p:pic>
    </p:spTree>
    <p:extLst>
      <p:ext uri="{BB962C8B-B14F-4D97-AF65-F5344CB8AC3E}">
        <p14:creationId xmlns:p14="http://schemas.microsoft.com/office/powerpoint/2010/main" val="34296317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Title 4"/>
          <p:cNvSpPr txBox="1">
            <a:spLocks noGrp="1"/>
          </p:cNvSpPr>
          <p:nvPr>
            <p:ph type="title"/>
          </p:nvPr>
        </p:nvSpPr>
        <p:spPr>
          <a:xfrm>
            <a:off x="343087" y="679297"/>
            <a:ext cx="2891001" cy="498741"/>
          </a:xfrm>
          <a:prstGeom prst="rect">
            <a:avLst/>
          </a:prstGeom>
        </p:spPr>
        <p:txBody>
          <a:bodyPr lIns="91440" tIns="45720" rIns="91440" bIns="45720" anchor="t">
            <a:noAutofit/>
          </a:bodyPr>
          <a:lstStyle/>
          <a:p>
            <a:r>
              <a:rPr b="1" dirty="0">
                <a:cs typeface="Calibri"/>
                <a:sym typeface="Source Sans Pro Regular"/>
              </a:rPr>
              <a:t>In</a:t>
            </a:r>
            <a:r>
              <a:rPr b="1" dirty="0"/>
              <a:t>troduction</a:t>
            </a:r>
          </a:p>
        </p:txBody>
      </p:sp>
      <p:sp>
        <p:nvSpPr>
          <p:cNvPr id="319" name="Google Shape;308;p8"/>
          <p:cNvSpPr txBox="1">
            <a:spLocks noGrp="1"/>
          </p:cNvSpPr>
          <p:nvPr>
            <p:ph type="body" idx="1"/>
          </p:nvPr>
        </p:nvSpPr>
        <p:spPr>
          <a:xfrm>
            <a:off x="4729165" y="1537657"/>
            <a:ext cx="6609395" cy="4063677"/>
          </a:xfrm>
          <a:prstGeom prst="rect">
            <a:avLst/>
          </a:prstGeom>
        </p:spPr>
        <p:txBody>
          <a:bodyPr wrap="square" lIns="0" tIns="0" rIns="0" bIns="0" anchor="ctr">
            <a:spAutoFit/>
          </a:bodyPr>
          <a:lstStyle/>
          <a:p>
            <a:pPr marL="0" indent="0">
              <a:buNone/>
              <a:defRPr sz="2000"/>
            </a:pPr>
            <a:r>
              <a:rPr lang="fr" sz="2200" dirty="0">
                <a:latin typeface="Source Sans Pro"/>
                <a:cs typeface="Calibri"/>
              </a:rPr>
              <a:t>Cette ressource d’apprentissage fait partie du Kit de formation avancée des équipes d’intervention rapide (KIFA EIR), et s’adresse en particulier aux membres des EIR.</a:t>
            </a:r>
          </a:p>
          <a:p>
            <a:pPr marL="0" indent="0">
              <a:buNone/>
              <a:defRPr sz="2000"/>
            </a:pPr>
            <a:endParaRPr lang="en-US" sz="2200" dirty="0">
              <a:latin typeface="Source Sans Pro" panose="020B0503030403020204" pitchFamily="34" charset="0"/>
              <a:cs typeface="Calibri"/>
            </a:endParaRPr>
          </a:p>
          <a:p>
            <a:pPr marL="0" indent="0">
              <a:buNone/>
              <a:defRPr sz="2000"/>
            </a:pPr>
            <a:r>
              <a:rPr lang="fr" sz="2200" dirty="0">
                <a:latin typeface="Source Sans Pro" panose="020B0503030403020204" pitchFamily="34" charset="0"/>
                <a:cs typeface="Calibri"/>
              </a:rPr>
              <a:t>À partir d’une approche tous risques, le programme vise à doter les membres des EIR des connaissances, des compétences, des attitudes et des outils nécessaires pour détecter rapidement un événement de santé publique et y répondre efficacement. </a:t>
            </a:r>
          </a:p>
          <a:p>
            <a:pPr marL="0" indent="0">
              <a:buNone/>
              <a:defRPr sz="2000"/>
            </a:pPr>
            <a:endParaRPr lang="en-US" sz="2200" dirty="0">
              <a:latin typeface="Source Sans Pro" panose="020B0503030403020204" pitchFamily="34" charset="0"/>
              <a:cs typeface="Calibri"/>
            </a:endParaRPr>
          </a:p>
          <a:p>
            <a:pPr marL="0" indent="0">
              <a:buNone/>
              <a:defRPr sz="2000"/>
            </a:pPr>
            <a:r>
              <a:rPr lang="fr" sz="2200" dirty="0">
                <a:latin typeface="Source Sans Pro"/>
                <a:cs typeface="Calibri"/>
              </a:rPr>
              <a:t>Le KIFA EIR est une composante du Programme de Formation des Equipes d’Intervention Rapide de l'OMS.</a:t>
            </a:r>
          </a:p>
        </p:txBody>
      </p:sp>
      <p:sp>
        <p:nvSpPr>
          <p:cNvPr id="320" name="Rounded Rectangle 2"/>
          <p:cNvSpPr/>
          <p:nvPr/>
        </p:nvSpPr>
        <p:spPr>
          <a:xfrm flipV="1">
            <a:off x="343086" y="1206158"/>
            <a:ext cx="2265359" cy="74002"/>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dirty="0"/>
          </a:p>
        </p:txBody>
      </p:sp>
    </p:spTree>
    <p:extLst>
      <p:ext uri="{BB962C8B-B14F-4D97-AF65-F5344CB8AC3E}">
        <p14:creationId xmlns:p14="http://schemas.microsoft.com/office/powerpoint/2010/main" val="85850120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idx="4294967295"/>
            <p:custDataLst>
              <p:tags r:id="rId1"/>
            </p:custDataLst>
          </p:nvPr>
        </p:nvSpPr>
        <p:spPr>
          <a:xfrm>
            <a:off x="0" y="0"/>
            <a:ext cx="10972800" cy="711200"/>
          </a:xfrm>
          <a:prstGeom prst="rect">
            <a:avLst/>
          </a:prstGeom>
        </p:spPr>
        <p:txBody>
          <a:bodyPr rtlCol="0"/>
          <a:lstStyle/>
          <a:p>
            <a:pPr algn="l" rtl="0"/>
            <a:r>
              <a:rPr lang="fr" sz="3200" b="1" dirty="0">
                <a:solidFill>
                  <a:schemeClr val="bg1"/>
                </a:solidFill>
              </a:rPr>
              <a:t>Discussion</a:t>
            </a:r>
          </a:p>
        </p:txBody>
      </p:sp>
      <p:sp>
        <p:nvSpPr>
          <p:cNvPr id="34818" name="Content Placeholder 2"/>
          <p:cNvSpPr>
            <a:spLocks noGrp="1"/>
          </p:cNvSpPr>
          <p:nvPr>
            <p:ph idx="4294967295"/>
            <p:custDataLst>
              <p:tags r:id="rId2"/>
            </p:custDataLst>
          </p:nvPr>
        </p:nvSpPr>
        <p:spPr>
          <a:xfrm>
            <a:off x="1219200" y="1349375"/>
            <a:ext cx="9867900" cy="4848225"/>
          </a:xfrm>
          <a:prstGeom prst="rect">
            <a:avLst/>
          </a:prstGeom>
        </p:spPr>
        <p:txBody>
          <a:bodyPr vert="horz" lIns="18000" tIns="0" rIns="18000" bIns="0" rtlCol="0" anchor="t">
            <a:noAutofit/>
          </a:bodyPr>
          <a:lstStyle/>
          <a:p>
            <a:pPr marL="0" indent="0" rtl="0">
              <a:buNone/>
            </a:pPr>
            <a:r>
              <a:rPr lang="fr" sz="2400" dirty="0">
                <a:cs typeface="Times New Roman"/>
              </a:rPr>
              <a:t>Idéalement, l’état de santé des membres de l’EIR doit être surveillé pendant et après leur déploiement. </a:t>
            </a:r>
          </a:p>
          <a:p>
            <a:pPr marL="0" indent="0" rtl="0">
              <a:buNone/>
            </a:pPr>
            <a:endParaRPr lang="fr" sz="2400" dirty="0">
              <a:cs typeface="Times New Roman"/>
            </a:endParaRPr>
          </a:p>
          <a:p>
            <a:pPr marL="0" indent="0" rtl="0">
              <a:buNone/>
            </a:pPr>
            <a:r>
              <a:rPr lang="fr" sz="2400" dirty="0">
                <a:cs typeface="Times New Roman"/>
              </a:rPr>
              <a:t>Idéalement, il conviendrait d’utiliser les procédures opérationnelles standard (POS) applicables à ce processus de surveillance pour définir les éléments suivants : personnel chargé de la surveillance, systèmes informatiques nécessaires, fréquence d’établissement des rapports, fourniture d’équipement à l’EIR (p. ex., thermomètres), processus déclenchés en aval en cas d’apparition de signes ou de symptômes de MERS-CoV (p. ex., procédures d’isolement, de test, d’évacuation et de traitement).</a:t>
            </a:r>
            <a:endParaRPr lang="en-GB" sz="2400" dirty="0"/>
          </a:p>
        </p:txBody>
      </p:sp>
    </p:spTree>
    <p:extLst>
      <p:ext uri="{BB962C8B-B14F-4D97-AF65-F5344CB8AC3E}">
        <p14:creationId xmlns:p14="http://schemas.microsoft.com/office/powerpoint/2010/main" val="89933211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half" idx="1"/>
            <p:custDataLst>
              <p:tags r:id="rId1"/>
            </p:custDataLst>
          </p:nvPr>
        </p:nvSpPr>
        <p:spPr>
          <a:xfrm>
            <a:off x="511003" y="1202826"/>
            <a:ext cx="11347452" cy="1870076"/>
          </a:xfrm>
          <a:prstGeom prst="rect">
            <a:avLst/>
          </a:prstGeom>
          <a:noFill/>
          <a:ln>
            <a:noFill/>
          </a:ln>
        </p:spPr>
        <p:txBody>
          <a:bodyPr spcFirstLastPara="1" wrap="square" lIns="360000" tIns="180000" rIns="360000" bIns="180000" rtlCol="0" anchor="ctr" anchorCtr="0">
            <a:noAutofit/>
          </a:bodyPr>
          <a:lstStyle/>
          <a:p>
            <a:pPr lvl="0">
              <a:buSzPts val="2560"/>
            </a:pPr>
            <a:r>
              <a:rPr lang="fr" sz="4000" b="1" dirty="0">
                <a:solidFill>
                  <a:schemeClr val="bg1"/>
                </a:solidFill>
                <a:latin typeface="+mn-lt"/>
                <a:cs typeface="Arial"/>
              </a:rPr>
              <a:t>4. Les EIRs dans le cadre du système d’intervention d’urgence</a:t>
            </a:r>
            <a:endParaRPr lang="en-US" sz="4000" b="1" dirty="0">
              <a:solidFill>
                <a:schemeClr val="bg1"/>
              </a:solidFill>
              <a:latin typeface="+mn-lt"/>
              <a:cs typeface="Arial"/>
            </a:endParaRPr>
          </a:p>
        </p:txBody>
      </p:sp>
    </p:spTree>
    <p:extLst>
      <p:ext uri="{BB962C8B-B14F-4D97-AF65-F5344CB8AC3E}">
        <p14:creationId xmlns:p14="http://schemas.microsoft.com/office/powerpoint/2010/main" val="1748197422"/>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custDataLst>
              <p:tags r:id="rId1"/>
            </p:custDataLst>
          </p:nvPr>
        </p:nvSpPr>
        <p:spPr>
          <a:xfrm>
            <a:off x="0" y="0"/>
            <a:ext cx="8846459" cy="584775"/>
          </a:xfrm>
          <a:prstGeom prst="rect">
            <a:avLst/>
          </a:prstGeom>
          <a:noFill/>
        </p:spPr>
        <p:txBody>
          <a:bodyPr wrap="square" rtlCol="0">
            <a:spAutoFit/>
          </a:bodyPr>
          <a:lstStyle/>
          <a:p>
            <a:pPr hangingPunct="1"/>
            <a:r>
              <a:rPr lang="fr" sz="3200" b="1" kern="1200" dirty="0">
                <a:solidFill>
                  <a:schemeClr val="bg1"/>
                </a:solidFill>
                <a:latin typeface="Arial" panose="020B0604020202020204" pitchFamily="34" charset="0"/>
                <a:ea typeface="+mn-ea"/>
                <a:cs typeface="Arial" panose="020B0604020202020204" pitchFamily="34" charset="0"/>
              </a:rPr>
              <a:t>Système d’intervention d’urgence</a:t>
            </a:r>
          </a:p>
        </p:txBody>
      </p:sp>
      <p:sp>
        <p:nvSpPr>
          <p:cNvPr id="5" name="Rectangle 4"/>
          <p:cNvSpPr/>
          <p:nvPr>
            <p:custDataLst>
              <p:tags r:id="rId2"/>
            </p:custDataLst>
          </p:nvPr>
        </p:nvSpPr>
        <p:spPr>
          <a:xfrm>
            <a:off x="2464491" y="6279509"/>
            <a:ext cx="7835900" cy="523220"/>
          </a:xfrm>
          <a:prstGeom prst="rect">
            <a:avLst/>
          </a:prstGeom>
          <a:solidFill>
            <a:srgbClr val="C00000"/>
          </a:solidFill>
        </p:spPr>
        <p:txBody>
          <a:bodyPr wrap="square" lIns="91440" tIns="45720" rIns="91440" bIns="45720" rtlCol="0" anchor="t">
            <a:spAutoFit/>
          </a:bodyPr>
          <a:lstStyle/>
          <a:p>
            <a:pPr algn="ctr" hangingPunct="1">
              <a:defRPr/>
            </a:pPr>
            <a:r>
              <a:rPr lang="fr" sz="1400" b="1" kern="1200" dirty="0">
                <a:solidFill>
                  <a:prstClr val="white"/>
                </a:solidFill>
                <a:latin typeface="Arial"/>
                <a:ea typeface="+mn-ea"/>
                <a:cs typeface="Arial"/>
              </a:rPr>
              <a:t>Dans le système de gestion des incidents, la coordination des EIR est généralement assurée par la section des opérations. </a:t>
            </a:r>
            <a:endParaRPr lang="en-GB" sz="1400" b="1" kern="1200" dirty="0">
              <a:solidFill>
                <a:prstClr val="white"/>
              </a:solidFill>
              <a:latin typeface="Arial" panose="020B0604020202020204" pitchFamily="34" charset="0"/>
              <a:ea typeface="+mn-ea"/>
              <a:cs typeface="Arial" panose="020B0604020202020204" pitchFamily="34" charset="0"/>
            </a:endParaRPr>
          </a:p>
        </p:txBody>
      </p:sp>
      <p:sp>
        <p:nvSpPr>
          <p:cNvPr id="6" name="TextBox 5">
            <a:extLst>
              <a:ext uri="{FF2B5EF4-FFF2-40B4-BE49-F238E27FC236}">
                <a16:creationId xmlns:a16="http://schemas.microsoft.com/office/drawing/2014/main" id="{9ACF69A2-3DCB-42E1-B968-B39EA5AA8879}"/>
              </a:ext>
            </a:extLst>
          </p:cNvPr>
          <p:cNvSpPr txBox="1"/>
          <p:nvPr/>
        </p:nvSpPr>
        <p:spPr>
          <a:xfrm>
            <a:off x="1538932" y="1481604"/>
            <a:ext cx="2828876" cy="338554"/>
          </a:xfrm>
          <a:prstGeom prst="rect">
            <a:avLst/>
          </a:prstGeom>
          <a:solidFill>
            <a:schemeClr val="accent1">
              <a:lumMod val="75000"/>
            </a:schemeClr>
          </a:solidFill>
          <a:ln>
            <a:solidFill>
              <a:srgbClr val="1461AC"/>
            </a:solidFill>
          </a:ln>
        </p:spPr>
        <p:txBody>
          <a:bodyPr wrap="square" rtlCol="0">
            <a:spAutoFit/>
          </a:bodyPr>
          <a:lstStyle/>
          <a:p>
            <a:pPr algn="ctr" eaLnBrk="0" hangingPunct="0">
              <a:defRPr/>
            </a:pPr>
            <a:r>
              <a:rPr lang="fr-FR" sz="1600" dirty="0">
                <a:solidFill>
                  <a:prstClr val="white"/>
                </a:solidFill>
                <a:latin typeface="Myriad Web Pro" panose="020B0503030403020204" pitchFamily="34" charset="0"/>
                <a:cs typeface="+mn-cs"/>
              </a:rPr>
              <a:t>Personnel Santé et  Sécurité</a:t>
            </a:r>
          </a:p>
        </p:txBody>
      </p:sp>
      <p:sp>
        <p:nvSpPr>
          <p:cNvPr id="7" name="TextBox 6">
            <a:extLst>
              <a:ext uri="{FF2B5EF4-FFF2-40B4-BE49-F238E27FC236}">
                <a16:creationId xmlns:a16="http://schemas.microsoft.com/office/drawing/2014/main" id="{3D05F4F2-2CD3-4210-B825-7478FD6276F3}"/>
              </a:ext>
            </a:extLst>
          </p:cNvPr>
          <p:cNvSpPr txBox="1"/>
          <p:nvPr/>
        </p:nvSpPr>
        <p:spPr>
          <a:xfrm>
            <a:off x="1538932" y="1921646"/>
            <a:ext cx="2828876" cy="338554"/>
          </a:xfrm>
          <a:prstGeom prst="rect">
            <a:avLst/>
          </a:prstGeom>
          <a:solidFill>
            <a:schemeClr val="accent1">
              <a:lumMod val="75000"/>
            </a:schemeClr>
          </a:solidFill>
          <a:ln>
            <a:solidFill>
              <a:srgbClr val="1461AC"/>
            </a:solidFill>
          </a:ln>
        </p:spPr>
        <p:txBody>
          <a:bodyPr wrap="square" rtlCol="0">
            <a:spAutoFit/>
          </a:bodyPr>
          <a:lstStyle/>
          <a:p>
            <a:pPr algn="ctr" eaLnBrk="0" hangingPunct="0">
              <a:defRPr/>
            </a:pPr>
            <a:r>
              <a:rPr lang="en-US" sz="1600" dirty="0">
                <a:solidFill>
                  <a:prstClr val="white"/>
                </a:solidFill>
                <a:latin typeface="Myriad Web Pro" panose="020B0503030403020204" pitchFamily="34" charset="0"/>
                <a:cs typeface="+mn-cs"/>
              </a:rPr>
              <a:t>Communications</a:t>
            </a:r>
          </a:p>
        </p:txBody>
      </p:sp>
      <p:sp>
        <p:nvSpPr>
          <p:cNvPr id="8" name="TextBox 7">
            <a:extLst>
              <a:ext uri="{FF2B5EF4-FFF2-40B4-BE49-F238E27FC236}">
                <a16:creationId xmlns:a16="http://schemas.microsoft.com/office/drawing/2014/main" id="{94AEF27C-E434-42E8-9015-368CD51A4DC9}"/>
              </a:ext>
            </a:extLst>
          </p:cNvPr>
          <p:cNvSpPr txBox="1"/>
          <p:nvPr/>
        </p:nvSpPr>
        <p:spPr>
          <a:xfrm>
            <a:off x="7752185" y="1628800"/>
            <a:ext cx="2736303" cy="338554"/>
          </a:xfrm>
          <a:prstGeom prst="rect">
            <a:avLst/>
          </a:prstGeom>
          <a:solidFill>
            <a:schemeClr val="accent1">
              <a:lumMod val="75000"/>
            </a:schemeClr>
          </a:solidFill>
          <a:ln>
            <a:solidFill>
              <a:srgbClr val="1461AC"/>
            </a:solidFill>
          </a:ln>
        </p:spPr>
        <p:txBody>
          <a:bodyPr wrap="square" rtlCol="0">
            <a:spAutoFit/>
          </a:bodyPr>
          <a:lstStyle/>
          <a:p>
            <a:pPr algn="ctr" eaLnBrk="0" hangingPunct="0">
              <a:defRPr/>
            </a:pPr>
            <a:r>
              <a:rPr lang="fr-FR" sz="1600" dirty="0">
                <a:solidFill>
                  <a:prstClr val="white"/>
                </a:solidFill>
                <a:latin typeface="Myriad Web Pro" panose="020B0503030403020204" pitchFamily="34" charset="0"/>
                <a:cs typeface="+mn-cs"/>
              </a:rPr>
              <a:t>Coordination P</a:t>
            </a:r>
            <a:r>
              <a:rPr lang="fr-FR" sz="1600" dirty="0" err="1">
                <a:solidFill>
                  <a:prstClr val="white"/>
                </a:solidFill>
                <a:latin typeface="Myriad Web Pro" panose="020B0503030403020204" pitchFamily="34" charset="0"/>
                <a:cs typeface="+mn-cs"/>
              </a:rPr>
              <a:t>artenaires</a:t>
            </a:r>
            <a:endParaRPr lang="fr-FR" sz="1600" dirty="0">
              <a:solidFill>
                <a:prstClr val="white"/>
              </a:solidFill>
              <a:latin typeface="Myriad Web Pro" panose="020B0503030403020204" pitchFamily="34" charset="0"/>
              <a:cs typeface="+mn-cs"/>
            </a:endParaRPr>
          </a:p>
        </p:txBody>
      </p:sp>
      <p:cxnSp>
        <p:nvCxnSpPr>
          <p:cNvPr id="9" name="Elbow Connector 6">
            <a:extLst>
              <a:ext uri="{FF2B5EF4-FFF2-40B4-BE49-F238E27FC236}">
                <a16:creationId xmlns:a16="http://schemas.microsoft.com/office/drawing/2014/main" id="{36AA5D9B-97FF-4225-9E95-A3DB7BEFBC19}"/>
              </a:ext>
            </a:extLst>
          </p:cNvPr>
          <p:cNvCxnSpPr>
            <a:stCxn id="46" idx="2"/>
            <a:endCxn id="8" idx="1"/>
          </p:cNvCxnSpPr>
          <p:nvPr/>
        </p:nvCxnSpPr>
        <p:spPr>
          <a:xfrm rot="16200000" flipH="1">
            <a:off x="7002883" y="1048777"/>
            <a:ext cx="283426" cy="1215175"/>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10" name="Elbow Connector 7">
            <a:extLst>
              <a:ext uri="{FF2B5EF4-FFF2-40B4-BE49-F238E27FC236}">
                <a16:creationId xmlns:a16="http://schemas.microsoft.com/office/drawing/2014/main" id="{EB72AA83-BDDA-4ECB-A9E2-CC761A3E41F6}"/>
              </a:ext>
            </a:extLst>
          </p:cNvPr>
          <p:cNvCxnSpPr>
            <a:stCxn id="46" idx="2"/>
            <a:endCxn id="7" idx="3"/>
          </p:cNvCxnSpPr>
          <p:nvPr/>
        </p:nvCxnSpPr>
        <p:spPr>
          <a:xfrm rot="5400000">
            <a:off x="5164273" y="718188"/>
            <a:ext cx="576272" cy="2169201"/>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11" name="Elbow Connector 8">
            <a:extLst>
              <a:ext uri="{FF2B5EF4-FFF2-40B4-BE49-F238E27FC236}">
                <a16:creationId xmlns:a16="http://schemas.microsoft.com/office/drawing/2014/main" id="{063ABF03-86D8-4A82-B055-46BCF1624E53}"/>
              </a:ext>
            </a:extLst>
          </p:cNvPr>
          <p:cNvCxnSpPr>
            <a:stCxn id="46" idx="2"/>
            <a:endCxn id="6" idx="3"/>
          </p:cNvCxnSpPr>
          <p:nvPr/>
        </p:nvCxnSpPr>
        <p:spPr>
          <a:xfrm rot="5400000">
            <a:off x="5384294" y="498167"/>
            <a:ext cx="136230" cy="2169201"/>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12" name="Elbow Connector 9">
            <a:extLst>
              <a:ext uri="{FF2B5EF4-FFF2-40B4-BE49-F238E27FC236}">
                <a16:creationId xmlns:a16="http://schemas.microsoft.com/office/drawing/2014/main" id="{877385B0-FCCC-4AF4-B0FF-B2B5C3399BD8}"/>
              </a:ext>
            </a:extLst>
          </p:cNvPr>
          <p:cNvCxnSpPr>
            <a:stCxn id="46" idx="2"/>
            <a:endCxn id="41" idx="3"/>
          </p:cNvCxnSpPr>
          <p:nvPr/>
        </p:nvCxnSpPr>
        <p:spPr>
          <a:xfrm rot="5400000">
            <a:off x="4727292" y="1155170"/>
            <a:ext cx="1450237" cy="2169201"/>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13" name="Elbow Connector 10">
            <a:extLst>
              <a:ext uri="{FF2B5EF4-FFF2-40B4-BE49-F238E27FC236}">
                <a16:creationId xmlns:a16="http://schemas.microsoft.com/office/drawing/2014/main" id="{8BA86060-E7DD-4947-BBAD-55AB3E799B96}"/>
              </a:ext>
            </a:extLst>
          </p:cNvPr>
          <p:cNvCxnSpPr>
            <a:stCxn id="46" idx="2"/>
            <a:endCxn id="40" idx="3"/>
          </p:cNvCxnSpPr>
          <p:nvPr/>
        </p:nvCxnSpPr>
        <p:spPr>
          <a:xfrm rot="5400000">
            <a:off x="4946419" y="936042"/>
            <a:ext cx="1011980" cy="2169201"/>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0777CB2-08D7-4397-BBCB-AAB049E96D55}"/>
              </a:ext>
            </a:extLst>
          </p:cNvPr>
          <p:cNvSpPr txBox="1"/>
          <p:nvPr/>
        </p:nvSpPr>
        <p:spPr>
          <a:xfrm>
            <a:off x="8296117" y="2731556"/>
            <a:ext cx="2192370" cy="338554"/>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en-US" sz="1600" dirty="0">
                <a:solidFill>
                  <a:prstClr val="black"/>
                </a:solidFill>
                <a:latin typeface="Myriad Web Pro" panose="020B0503030403020204" pitchFamily="34" charset="0"/>
                <a:cs typeface="+mn-cs"/>
              </a:rPr>
              <a:t>Liaison</a:t>
            </a:r>
          </a:p>
        </p:txBody>
      </p:sp>
      <p:cxnSp>
        <p:nvCxnSpPr>
          <p:cNvPr id="17" name="Elbow Connector 14">
            <a:extLst>
              <a:ext uri="{FF2B5EF4-FFF2-40B4-BE49-F238E27FC236}">
                <a16:creationId xmlns:a16="http://schemas.microsoft.com/office/drawing/2014/main" id="{E28F5A97-C323-4209-9D8B-958612BD9E47}"/>
              </a:ext>
            </a:extLst>
          </p:cNvPr>
          <p:cNvCxnSpPr>
            <a:cxnSpLocks/>
            <a:stCxn id="16" idx="1"/>
            <a:endCxn id="8" idx="2"/>
          </p:cNvCxnSpPr>
          <p:nvPr/>
        </p:nvCxnSpPr>
        <p:spPr>
          <a:xfrm rot="10800000" flipH="1">
            <a:off x="8296117" y="1967356"/>
            <a:ext cx="824219" cy="933479"/>
          </a:xfrm>
          <a:prstGeom prst="bentConnector4">
            <a:avLst>
              <a:gd name="adj1" fmla="val -27735"/>
              <a:gd name="adj2" fmla="val 59067"/>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18" name="Elbow Connector 15">
            <a:extLst>
              <a:ext uri="{FF2B5EF4-FFF2-40B4-BE49-F238E27FC236}">
                <a16:creationId xmlns:a16="http://schemas.microsoft.com/office/drawing/2014/main" id="{F64F9525-8BC1-4279-849E-9280659A5D07}"/>
              </a:ext>
            </a:extLst>
          </p:cNvPr>
          <p:cNvCxnSpPr>
            <a:cxnSpLocks/>
          </p:cNvCxnSpPr>
          <p:nvPr/>
        </p:nvCxnSpPr>
        <p:spPr>
          <a:xfrm rot="5400000">
            <a:off x="8535846" y="1771562"/>
            <a:ext cx="432636" cy="824220"/>
          </a:xfrm>
          <a:prstGeom prst="bentConnector4">
            <a:avLst>
              <a:gd name="adj1" fmla="val 30436"/>
              <a:gd name="adj2" fmla="val 127735"/>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71595F6-FAC4-4F0D-A512-700D5C471090}"/>
              </a:ext>
            </a:extLst>
          </p:cNvPr>
          <p:cNvSpPr txBox="1"/>
          <p:nvPr/>
        </p:nvSpPr>
        <p:spPr>
          <a:xfrm>
            <a:off x="1950412" y="4770001"/>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en-US" sz="1600" dirty="0">
                <a:solidFill>
                  <a:prstClr val="black"/>
                </a:solidFill>
                <a:latin typeface="Myriad Web Pro" panose="020B0503030403020204" pitchFamily="34" charset="0"/>
                <a:cs typeface="+mn-cs"/>
              </a:rPr>
              <a:t>Information</a:t>
            </a:r>
          </a:p>
        </p:txBody>
      </p:sp>
      <p:sp>
        <p:nvSpPr>
          <p:cNvPr id="21" name="TextBox 20">
            <a:extLst>
              <a:ext uri="{FF2B5EF4-FFF2-40B4-BE49-F238E27FC236}">
                <a16:creationId xmlns:a16="http://schemas.microsoft.com/office/drawing/2014/main" id="{93A7A1A5-B009-4306-B812-ABEB03939F08}"/>
              </a:ext>
            </a:extLst>
          </p:cNvPr>
          <p:cNvSpPr txBox="1"/>
          <p:nvPr/>
        </p:nvSpPr>
        <p:spPr>
          <a:xfrm>
            <a:off x="1950412" y="5366655"/>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fr-FR" sz="1600" dirty="0">
                <a:solidFill>
                  <a:prstClr val="black"/>
                </a:solidFill>
                <a:latin typeface="Myriad Web Pro" panose="020B0503030403020204" pitchFamily="34" charset="0"/>
                <a:cs typeface="+mn-cs"/>
              </a:rPr>
              <a:t>Planification</a:t>
            </a:r>
          </a:p>
        </p:txBody>
      </p:sp>
      <p:sp>
        <p:nvSpPr>
          <p:cNvPr id="23" name="TextBox 22">
            <a:extLst>
              <a:ext uri="{FF2B5EF4-FFF2-40B4-BE49-F238E27FC236}">
                <a16:creationId xmlns:a16="http://schemas.microsoft.com/office/drawing/2014/main" id="{5835D132-26FB-4AEA-B623-DF22CFD57A95}"/>
              </a:ext>
            </a:extLst>
          </p:cNvPr>
          <p:cNvSpPr txBox="1"/>
          <p:nvPr/>
        </p:nvSpPr>
        <p:spPr>
          <a:xfrm>
            <a:off x="4323442" y="5349630"/>
            <a:ext cx="1791782" cy="584775"/>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fr-FR" sz="1600" dirty="0">
                <a:solidFill>
                  <a:prstClr val="black"/>
                </a:solidFill>
                <a:latin typeface="Myriad Web Pro" panose="020B0503030403020204" pitchFamily="34" charset="0"/>
              </a:rPr>
              <a:t>Opérations sanitaires terrain</a:t>
            </a:r>
          </a:p>
        </p:txBody>
      </p:sp>
      <p:sp>
        <p:nvSpPr>
          <p:cNvPr id="25" name="TextBox 24">
            <a:extLst>
              <a:ext uri="{FF2B5EF4-FFF2-40B4-BE49-F238E27FC236}">
                <a16:creationId xmlns:a16="http://schemas.microsoft.com/office/drawing/2014/main" id="{4D19BFD4-21D6-4307-BE50-A80ED955384D}"/>
              </a:ext>
            </a:extLst>
          </p:cNvPr>
          <p:cNvSpPr txBox="1"/>
          <p:nvPr/>
        </p:nvSpPr>
        <p:spPr>
          <a:xfrm>
            <a:off x="6642849" y="5340115"/>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fr-FR" sz="1600" dirty="0">
                <a:solidFill>
                  <a:prstClr val="black"/>
                </a:solidFill>
                <a:latin typeface="Myriad Web Pro" panose="020B0503030403020204" pitchFamily="34" charset="0"/>
                <a:cs typeface="+mn-cs"/>
              </a:rPr>
              <a:t>Soutien terrain</a:t>
            </a:r>
          </a:p>
        </p:txBody>
      </p:sp>
      <p:sp>
        <p:nvSpPr>
          <p:cNvPr id="26" name="TextBox 25">
            <a:extLst>
              <a:ext uri="{FF2B5EF4-FFF2-40B4-BE49-F238E27FC236}">
                <a16:creationId xmlns:a16="http://schemas.microsoft.com/office/drawing/2014/main" id="{1C5F54B6-2521-4411-B326-B27C01B564AE}"/>
              </a:ext>
            </a:extLst>
          </p:cNvPr>
          <p:cNvSpPr txBox="1"/>
          <p:nvPr/>
        </p:nvSpPr>
        <p:spPr>
          <a:xfrm>
            <a:off x="6642849" y="5782373"/>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fr-FR" sz="1600" dirty="0">
                <a:solidFill>
                  <a:prstClr val="black"/>
                </a:solidFill>
                <a:latin typeface="Myriad Web Pro" panose="020B0503030403020204" pitchFamily="34" charset="0"/>
                <a:cs typeface="+mn-cs"/>
              </a:rPr>
              <a:t>Logistique Santé</a:t>
            </a:r>
          </a:p>
        </p:txBody>
      </p:sp>
      <p:sp>
        <p:nvSpPr>
          <p:cNvPr id="28" name="TextBox 27">
            <a:extLst>
              <a:ext uri="{FF2B5EF4-FFF2-40B4-BE49-F238E27FC236}">
                <a16:creationId xmlns:a16="http://schemas.microsoft.com/office/drawing/2014/main" id="{51184A8A-2FA8-46AA-BA05-8CBFE8612258}"/>
              </a:ext>
            </a:extLst>
          </p:cNvPr>
          <p:cNvSpPr txBox="1"/>
          <p:nvPr/>
        </p:nvSpPr>
        <p:spPr>
          <a:xfrm>
            <a:off x="8962256" y="5445224"/>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fr-FR" sz="1600" dirty="0">
                <a:solidFill>
                  <a:prstClr val="black"/>
                </a:solidFill>
                <a:latin typeface="Myriad Web Pro" panose="020B0503030403020204" pitchFamily="34" charset="0"/>
                <a:cs typeface="+mn-cs"/>
              </a:rPr>
              <a:t>Achats</a:t>
            </a:r>
          </a:p>
        </p:txBody>
      </p:sp>
      <p:sp>
        <p:nvSpPr>
          <p:cNvPr id="29" name="TextBox 28">
            <a:extLst>
              <a:ext uri="{FF2B5EF4-FFF2-40B4-BE49-F238E27FC236}">
                <a16:creationId xmlns:a16="http://schemas.microsoft.com/office/drawing/2014/main" id="{8227C827-51E8-49DA-9A80-7165540E14C9}"/>
              </a:ext>
            </a:extLst>
          </p:cNvPr>
          <p:cNvSpPr txBox="1"/>
          <p:nvPr/>
        </p:nvSpPr>
        <p:spPr>
          <a:xfrm>
            <a:off x="8962256" y="5805263"/>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fr-FR" sz="1600" dirty="0">
                <a:solidFill>
                  <a:prstClr val="black"/>
                </a:solidFill>
                <a:latin typeface="Myriad Web Pro" panose="020B0503030403020204" pitchFamily="34" charset="0"/>
                <a:cs typeface="+mn-cs"/>
              </a:rPr>
              <a:t>RH et Renfort</a:t>
            </a:r>
          </a:p>
        </p:txBody>
      </p:sp>
      <p:cxnSp>
        <p:nvCxnSpPr>
          <p:cNvPr id="30" name="Elbow Connector 27">
            <a:extLst>
              <a:ext uri="{FF2B5EF4-FFF2-40B4-BE49-F238E27FC236}">
                <a16:creationId xmlns:a16="http://schemas.microsoft.com/office/drawing/2014/main" id="{2229608A-FA04-4A1F-A626-A2CB39E078C1}"/>
              </a:ext>
            </a:extLst>
          </p:cNvPr>
          <p:cNvCxnSpPr>
            <a:stCxn id="21" idx="1"/>
            <a:endCxn id="47" idx="2"/>
          </p:cNvCxnSpPr>
          <p:nvPr/>
        </p:nvCxnSpPr>
        <p:spPr>
          <a:xfrm rot="10800000" flipH="1">
            <a:off x="1950412" y="4358015"/>
            <a:ext cx="765687" cy="1177919"/>
          </a:xfrm>
          <a:prstGeom prst="bentConnector4">
            <a:avLst>
              <a:gd name="adj1" fmla="val -29856"/>
              <a:gd name="adj2" fmla="val 82253"/>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1" name="Elbow Connector 28">
            <a:extLst>
              <a:ext uri="{FF2B5EF4-FFF2-40B4-BE49-F238E27FC236}">
                <a16:creationId xmlns:a16="http://schemas.microsoft.com/office/drawing/2014/main" id="{CF9DF099-4FD8-4C2B-988C-26246A16C021}"/>
              </a:ext>
            </a:extLst>
          </p:cNvPr>
          <p:cNvCxnSpPr>
            <a:stCxn id="20" idx="1"/>
            <a:endCxn id="47" idx="2"/>
          </p:cNvCxnSpPr>
          <p:nvPr/>
        </p:nvCxnSpPr>
        <p:spPr>
          <a:xfrm rot="10800000" flipH="1">
            <a:off x="1950412" y="4358015"/>
            <a:ext cx="765687" cy="581265"/>
          </a:xfrm>
          <a:prstGeom prst="bentConnector4">
            <a:avLst>
              <a:gd name="adj1" fmla="val -29856"/>
              <a:gd name="adj2" fmla="val 64561"/>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2" name="Elbow Connector 29">
            <a:extLst>
              <a:ext uri="{FF2B5EF4-FFF2-40B4-BE49-F238E27FC236}">
                <a16:creationId xmlns:a16="http://schemas.microsoft.com/office/drawing/2014/main" id="{787C5A97-FD48-4262-B6BE-78D9E5C23C98}"/>
              </a:ext>
            </a:extLst>
          </p:cNvPr>
          <p:cNvCxnSpPr>
            <a:stCxn id="23" idx="1"/>
            <a:endCxn id="48" idx="2"/>
          </p:cNvCxnSpPr>
          <p:nvPr/>
        </p:nvCxnSpPr>
        <p:spPr>
          <a:xfrm rot="10800000" flipH="1">
            <a:off x="4323442" y="4358014"/>
            <a:ext cx="765687" cy="1284005"/>
          </a:xfrm>
          <a:prstGeom prst="bentConnector4">
            <a:avLst>
              <a:gd name="adj1" fmla="val -29856"/>
              <a:gd name="adj2" fmla="val 6138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3" name="Elbow Connector 30">
            <a:extLst>
              <a:ext uri="{FF2B5EF4-FFF2-40B4-BE49-F238E27FC236}">
                <a16:creationId xmlns:a16="http://schemas.microsoft.com/office/drawing/2014/main" id="{3CBA9239-7ED5-4FC0-9882-1F76A2A63C7C}"/>
              </a:ext>
            </a:extLst>
          </p:cNvPr>
          <p:cNvCxnSpPr>
            <a:stCxn id="22" idx="1"/>
            <a:endCxn id="48" idx="2"/>
          </p:cNvCxnSpPr>
          <p:nvPr/>
        </p:nvCxnSpPr>
        <p:spPr>
          <a:xfrm rot="10800000" flipH="1">
            <a:off x="4323442" y="4358014"/>
            <a:ext cx="765687" cy="687351"/>
          </a:xfrm>
          <a:prstGeom prst="bentConnector4">
            <a:avLst>
              <a:gd name="adj1" fmla="val -29856"/>
              <a:gd name="adj2" fmla="val 71269"/>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4" name="Elbow Connector 31">
            <a:extLst>
              <a:ext uri="{FF2B5EF4-FFF2-40B4-BE49-F238E27FC236}">
                <a16:creationId xmlns:a16="http://schemas.microsoft.com/office/drawing/2014/main" id="{CD70C216-995F-4F70-9AE0-B6423407FD2B}"/>
              </a:ext>
            </a:extLst>
          </p:cNvPr>
          <p:cNvCxnSpPr>
            <a:stCxn id="24" idx="1"/>
            <a:endCxn id="49" idx="2"/>
          </p:cNvCxnSpPr>
          <p:nvPr/>
        </p:nvCxnSpPr>
        <p:spPr>
          <a:xfrm rot="10800000" flipH="1">
            <a:off x="6642848" y="4358014"/>
            <a:ext cx="765688" cy="575863"/>
          </a:xfrm>
          <a:prstGeom prst="bentConnector4">
            <a:avLst>
              <a:gd name="adj1" fmla="val -29856"/>
              <a:gd name="adj2" fmla="val 74719"/>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5" name="Elbow Connector 32">
            <a:extLst>
              <a:ext uri="{FF2B5EF4-FFF2-40B4-BE49-F238E27FC236}">
                <a16:creationId xmlns:a16="http://schemas.microsoft.com/office/drawing/2014/main" id="{9FDDAFDA-DA87-4C7F-BFD6-F9C1D144B09E}"/>
              </a:ext>
            </a:extLst>
          </p:cNvPr>
          <p:cNvCxnSpPr>
            <a:stCxn id="26" idx="1"/>
            <a:endCxn id="49" idx="2"/>
          </p:cNvCxnSpPr>
          <p:nvPr/>
        </p:nvCxnSpPr>
        <p:spPr>
          <a:xfrm rot="10800000" flipH="1">
            <a:off x="6642849" y="4358012"/>
            <a:ext cx="765687" cy="1593638"/>
          </a:xfrm>
          <a:prstGeom prst="bentConnector4">
            <a:avLst>
              <a:gd name="adj1" fmla="val -29856"/>
              <a:gd name="adj2" fmla="val 9117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6" name="Elbow Connector 33">
            <a:extLst>
              <a:ext uri="{FF2B5EF4-FFF2-40B4-BE49-F238E27FC236}">
                <a16:creationId xmlns:a16="http://schemas.microsoft.com/office/drawing/2014/main" id="{A9705D31-DD7E-42B5-9CBA-0091B59966B4}"/>
              </a:ext>
            </a:extLst>
          </p:cNvPr>
          <p:cNvCxnSpPr>
            <a:stCxn id="25" idx="1"/>
            <a:endCxn id="49" idx="2"/>
          </p:cNvCxnSpPr>
          <p:nvPr/>
        </p:nvCxnSpPr>
        <p:spPr>
          <a:xfrm rot="10800000" flipH="1">
            <a:off x="6642849" y="4358012"/>
            <a:ext cx="765687" cy="1151380"/>
          </a:xfrm>
          <a:prstGeom prst="bentConnector4">
            <a:avLst>
              <a:gd name="adj1" fmla="val -29856"/>
              <a:gd name="adj2" fmla="val 57351"/>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7" name="Elbow Connector 34">
            <a:extLst>
              <a:ext uri="{FF2B5EF4-FFF2-40B4-BE49-F238E27FC236}">
                <a16:creationId xmlns:a16="http://schemas.microsoft.com/office/drawing/2014/main" id="{4F3E16EF-72CD-4074-A31C-6925C0EF0592}"/>
              </a:ext>
            </a:extLst>
          </p:cNvPr>
          <p:cNvCxnSpPr>
            <a:stCxn id="27" idx="1"/>
            <a:endCxn id="50" idx="2"/>
          </p:cNvCxnSpPr>
          <p:nvPr/>
        </p:nvCxnSpPr>
        <p:spPr>
          <a:xfrm rot="10800000" flipH="1">
            <a:off x="8962256" y="4358014"/>
            <a:ext cx="765687" cy="691411"/>
          </a:xfrm>
          <a:prstGeom prst="bentConnector4">
            <a:avLst>
              <a:gd name="adj1" fmla="val -29856"/>
              <a:gd name="adj2" fmla="val 80047"/>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8" name="Elbow Connector 35">
            <a:extLst>
              <a:ext uri="{FF2B5EF4-FFF2-40B4-BE49-F238E27FC236}">
                <a16:creationId xmlns:a16="http://schemas.microsoft.com/office/drawing/2014/main" id="{DE334605-0B46-434B-AD09-5A58774A4B8E}"/>
              </a:ext>
            </a:extLst>
          </p:cNvPr>
          <p:cNvCxnSpPr>
            <a:stCxn id="29" idx="1"/>
            <a:endCxn id="50" idx="2"/>
          </p:cNvCxnSpPr>
          <p:nvPr/>
        </p:nvCxnSpPr>
        <p:spPr>
          <a:xfrm rot="10800000" flipH="1">
            <a:off x="8962256" y="4358012"/>
            <a:ext cx="765687" cy="1616528"/>
          </a:xfrm>
          <a:prstGeom prst="bentConnector4">
            <a:avLst>
              <a:gd name="adj1" fmla="val -29856"/>
              <a:gd name="adj2" fmla="val 552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9" name="Elbow Connector 36">
            <a:extLst>
              <a:ext uri="{FF2B5EF4-FFF2-40B4-BE49-F238E27FC236}">
                <a16:creationId xmlns:a16="http://schemas.microsoft.com/office/drawing/2014/main" id="{CCDD0C9F-EDC2-4ABE-AABD-03C182498AC5}"/>
              </a:ext>
            </a:extLst>
          </p:cNvPr>
          <p:cNvCxnSpPr>
            <a:stCxn id="28" idx="1"/>
            <a:endCxn id="50" idx="2"/>
          </p:cNvCxnSpPr>
          <p:nvPr/>
        </p:nvCxnSpPr>
        <p:spPr>
          <a:xfrm rot="10800000" flipH="1">
            <a:off x="8962256" y="4358014"/>
            <a:ext cx="765687" cy="1256489"/>
          </a:xfrm>
          <a:prstGeom prst="bentConnector4">
            <a:avLst>
              <a:gd name="adj1" fmla="val -29856"/>
              <a:gd name="adj2" fmla="val 567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444C9D35-E967-45BD-A4D0-9B1155F2D820}"/>
              </a:ext>
            </a:extLst>
          </p:cNvPr>
          <p:cNvSpPr txBox="1"/>
          <p:nvPr/>
        </p:nvSpPr>
        <p:spPr>
          <a:xfrm>
            <a:off x="1524000" y="2357354"/>
            <a:ext cx="2843808" cy="338554"/>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fr-FR" sz="1600" dirty="0">
                <a:solidFill>
                  <a:prstClr val="black"/>
                </a:solidFill>
                <a:latin typeface="Myriad Web Pro" panose="020B0503030403020204" pitchFamily="34" charset="0"/>
                <a:cs typeface="+mn-cs"/>
              </a:rPr>
              <a:t>Mobilisation des r</a:t>
            </a:r>
            <a:r>
              <a:rPr lang="fr-FR" sz="1600" dirty="0" err="1">
                <a:solidFill>
                  <a:prstClr val="black"/>
                </a:solidFill>
                <a:latin typeface="Myriad Web Pro" panose="020B0503030403020204" pitchFamily="34" charset="0"/>
                <a:cs typeface="+mn-cs"/>
              </a:rPr>
              <a:t>essources</a:t>
            </a:r>
            <a:endParaRPr lang="fr-FR" sz="1600" dirty="0">
              <a:solidFill>
                <a:prstClr val="black"/>
              </a:solidFill>
              <a:latin typeface="Myriad Web Pro" panose="020B0503030403020204" pitchFamily="34" charset="0"/>
              <a:cs typeface="+mn-cs"/>
            </a:endParaRPr>
          </a:p>
        </p:txBody>
      </p:sp>
      <p:sp>
        <p:nvSpPr>
          <p:cNvPr id="41" name="TextBox 40">
            <a:extLst>
              <a:ext uri="{FF2B5EF4-FFF2-40B4-BE49-F238E27FC236}">
                <a16:creationId xmlns:a16="http://schemas.microsoft.com/office/drawing/2014/main" id="{408A1451-662F-4CAC-8599-601ED1B5826A}"/>
              </a:ext>
            </a:extLst>
          </p:cNvPr>
          <p:cNvSpPr txBox="1"/>
          <p:nvPr/>
        </p:nvSpPr>
        <p:spPr>
          <a:xfrm>
            <a:off x="1524000" y="2795611"/>
            <a:ext cx="2843808" cy="338554"/>
          </a:xfrm>
          <a:prstGeom prst="rect">
            <a:avLst/>
          </a:prstGeom>
          <a:solidFill>
            <a:schemeClr val="accent1">
              <a:lumMod val="20000"/>
              <a:lumOff val="80000"/>
            </a:schemeClr>
          </a:solidFill>
          <a:ln>
            <a:solidFill>
              <a:srgbClr val="1461AC"/>
            </a:solidFill>
          </a:ln>
        </p:spPr>
        <p:txBody>
          <a:bodyPr wrap="square" lIns="91440" tIns="45720" rIns="91440" bIns="45720" rtlCol="0" anchor="t">
            <a:spAutoFit/>
          </a:bodyPr>
          <a:lstStyle/>
          <a:p>
            <a:pPr algn="ctr" eaLnBrk="0" hangingPunct="0">
              <a:defRPr/>
            </a:pPr>
            <a:r>
              <a:rPr lang="en-US" sz="1600" dirty="0">
                <a:latin typeface="Myriad Web Pro"/>
              </a:rPr>
              <a:t>Gestion du COU</a:t>
            </a:r>
            <a:endParaRPr lang="en-US" sz="1600" dirty="0">
              <a:latin typeface="Myriad Web Pro" panose="020B0503030403020204" pitchFamily="34" charset="0"/>
              <a:cs typeface="+mn-cs"/>
            </a:endParaRPr>
          </a:p>
        </p:txBody>
      </p:sp>
      <p:cxnSp>
        <p:nvCxnSpPr>
          <p:cNvPr id="42" name="Elbow Connector 39">
            <a:extLst>
              <a:ext uri="{FF2B5EF4-FFF2-40B4-BE49-F238E27FC236}">
                <a16:creationId xmlns:a16="http://schemas.microsoft.com/office/drawing/2014/main" id="{5828E1E1-43A0-4E30-BD0D-579340376A9D}"/>
              </a:ext>
            </a:extLst>
          </p:cNvPr>
          <p:cNvCxnSpPr>
            <a:stCxn id="46" idx="2"/>
            <a:endCxn id="47" idx="0"/>
          </p:cNvCxnSpPr>
          <p:nvPr/>
        </p:nvCxnSpPr>
        <p:spPr>
          <a:xfrm rot="5400000">
            <a:off x="3586598" y="644153"/>
            <a:ext cx="2079915" cy="3820910"/>
          </a:xfrm>
          <a:prstGeom prst="bentConnector3">
            <a:avLst>
              <a:gd name="adj1" fmla="val 866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43" name="Elbow Connector 40">
            <a:extLst>
              <a:ext uri="{FF2B5EF4-FFF2-40B4-BE49-F238E27FC236}">
                <a16:creationId xmlns:a16="http://schemas.microsoft.com/office/drawing/2014/main" id="{66FDB2E0-A89C-4407-B269-9A70C569B419}"/>
              </a:ext>
            </a:extLst>
          </p:cNvPr>
          <p:cNvCxnSpPr>
            <a:stCxn id="46" idx="2"/>
            <a:endCxn id="48" idx="0"/>
          </p:cNvCxnSpPr>
          <p:nvPr/>
        </p:nvCxnSpPr>
        <p:spPr>
          <a:xfrm rot="5400000">
            <a:off x="4773112" y="1830668"/>
            <a:ext cx="2079914" cy="1447880"/>
          </a:xfrm>
          <a:prstGeom prst="bentConnector3">
            <a:avLst>
              <a:gd name="adj1" fmla="val 866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44" name="Elbow Connector 41">
            <a:extLst>
              <a:ext uri="{FF2B5EF4-FFF2-40B4-BE49-F238E27FC236}">
                <a16:creationId xmlns:a16="http://schemas.microsoft.com/office/drawing/2014/main" id="{DBC89020-7431-4776-87E4-01BA6ABF4420}"/>
              </a:ext>
            </a:extLst>
          </p:cNvPr>
          <p:cNvCxnSpPr>
            <a:stCxn id="46" idx="2"/>
            <a:endCxn id="49" idx="0"/>
          </p:cNvCxnSpPr>
          <p:nvPr/>
        </p:nvCxnSpPr>
        <p:spPr>
          <a:xfrm rot="16200000" flipH="1">
            <a:off x="5932815" y="2118845"/>
            <a:ext cx="2079914" cy="871527"/>
          </a:xfrm>
          <a:prstGeom prst="bentConnector3">
            <a:avLst>
              <a:gd name="adj1" fmla="val 866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45" name="Elbow Connector 42">
            <a:extLst>
              <a:ext uri="{FF2B5EF4-FFF2-40B4-BE49-F238E27FC236}">
                <a16:creationId xmlns:a16="http://schemas.microsoft.com/office/drawing/2014/main" id="{6D01514D-CEF7-4BA2-8734-45101CF4873B}"/>
              </a:ext>
            </a:extLst>
          </p:cNvPr>
          <p:cNvCxnSpPr>
            <a:stCxn id="46" idx="2"/>
            <a:endCxn id="50" idx="0"/>
          </p:cNvCxnSpPr>
          <p:nvPr/>
        </p:nvCxnSpPr>
        <p:spPr>
          <a:xfrm rot="16200000" flipH="1">
            <a:off x="7092519" y="959141"/>
            <a:ext cx="2079914" cy="3190934"/>
          </a:xfrm>
          <a:prstGeom prst="bentConnector3">
            <a:avLst>
              <a:gd name="adj1" fmla="val 866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FFD03778-A1D2-4880-A2C3-4E6EEC5B841D}"/>
              </a:ext>
            </a:extLst>
          </p:cNvPr>
          <p:cNvSpPr/>
          <p:nvPr/>
        </p:nvSpPr>
        <p:spPr>
          <a:xfrm>
            <a:off x="5438523" y="763153"/>
            <a:ext cx="2196973" cy="751499"/>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eaLnBrk="0" hangingPunct="0">
              <a:defRPr/>
            </a:pPr>
            <a:r>
              <a:rPr lang="fr-FR" sz="2000" dirty="0">
                <a:solidFill>
                  <a:prstClr val="white"/>
                </a:solidFill>
                <a:latin typeface="Calibri" panose="020F0502020204030204"/>
              </a:rPr>
              <a:t>Gestionnaire des incidents</a:t>
            </a:r>
          </a:p>
        </p:txBody>
      </p:sp>
      <p:sp>
        <p:nvSpPr>
          <p:cNvPr id="47" name="Rectangle 46">
            <a:extLst>
              <a:ext uri="{FF2B5EF4-FFF2-40B4-BE49-F238E27FC236}">
                <a16:creationId xmlns:a16="http://schemas.microsoft.com/office/drawing/2014/main" id="{304274CE-6EE0-4BC7-A48B-FBEB1CB3B9DD}"/>
              </a:ext>
            </a:extLst>
          </p:cNvPr>
          <p:cNvSpPr/>
          <p:nvPr/>
        </p:nvSpPr>
        <p:spPr>
          <a:xfrm>
            <a:off x="1690004" y="3594567"/>
            <a:ext cx="2052190" cy="763447"/>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eaLnBrk="0" hangingPunct="0">
              <a:defRPr/>
            </a:pPr>
            <a:r>
              <a:rPr lang="fr-FR" sz="2000" dirty="0">
                <a:solidFill>
                  <a:prstClr val="white"/>
                </a:solidFill>
                <a:latin typeface="Calibri" panose="020F0502020204030204"/>
              </a:rPr>
              <a:t>Planification</a:t>
            </a:r>
          </a:p>
        </p:txBody>
      </p:sp>
      <p:sp>
        <p:nvSpPr>
          <p:cNvPr id="48" name="Rectangle 47">
            <a:extLst>
              <a:ext uri="{FF2B5EF4-FFF2-40B4-BE49-F238E27FC236}">
                <a16:creationId xmlns:a16="http://schemas.microsoft.com/office/drawing/2014/main" id="{BCC4F172-9DAA-4F39-AD9A-FD0740AB05C1}"/>
              </a:ext>
            </a:extLst>
          </p:cNvPr>
          <p:cNvSpPr/>
          <p:nvPr/>
        </p:nvSpPr>
        <p:spPr>
          <a:xfrm>
            <a:off x="4063034" y="3594566"/>
            <a:ext cx="2052190" cy="763447"/>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eaLnBrk="0" hangingPunct="0">
              <a:defRPr/>
            </a:pPr>
            <a:r>
              <a:rPr lang="fr-FR" sz="2000" dirty="0">
                <a:solidFill>
                  <a:prstClr val="white"/>
                </a:solidFill>
                <a:latin typeface="Calibri" panose="020F0502020204030204"/>
              </a:rPr>
              <a:t>Opérations</a:t>
            </a:r>
          </a:p>
        </p:txBody>
      </p:sp>
      <p:sp>
        <p:nvSpPr>
          <p:cNvPr id="49" name="Rectangle 48">
            <a:extLst>
              <a:ext uri="{FF2B5EF4-FFF2-40B4-BE49-F238E27FC236}">
                <a16:creationId xmlns:a16="http://schemas.microsoft.com/office/drawing/2014/main" id="{86571905-F297-43EB-8EAD-AFF106D1514D}"/>
              </a:ext>
            </a:extLst>
          </p:cNvPr>
          <p:cNvSpPr/>
          <p:nvPr/>
        </p:nvSpPr>
        <p:spPr>
          <a:xfrm>
            <a:off x="6382441" y="3594566"/>
            <a:ext cx="2052190" cy="763447"/>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eaLnBrk="0" hangingPunct="0">
              <a:defRPr/>
            </a:pPr>
            <a:r>
              <a:rPr lang="fr-FR" sz="2000" dirty="0">
                <a:solidFill>
                  <a:prstClr val="white"/>
                </a:solidFill>
                <a:latin typeface="Calibri" panose="020F0502020204030204"/>
              </a:rPr>
              <a:t>Logistique</a:t>
            </a:r>
          </a:p>
        </p:txBody>
      </p:sp>
      <p:sp>
        <p:nvSpPr>
          <p:cNvPr id="50" name="Rectangle 49">
            <a:extLst>
              <a:ext uri="{FF2B5EF4-FFF2-40B4-BE49-F238E27FC236}">
                <a16:creationId xmlns:a16="http://schemas.microsoft.com/office/drawing/2014/main" id="{3A265384-43FF-4D51-98A8-2E529820E017}"/>
              </a:ext>
            </a:extLst>
          </p:cNvPr>
          <p:cNvSpPr/>
          <p:nvPr/>
        </p:nvSpPr>
        <p:spPr>
          <a:xfrm>
            <a:off x="8701848" y="3594566"/>
            <a:ext cx="2052190" cy="763447"/>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eaLnBrk="0" hangingPunct="0">
              <a:defRPr/>
            </a:pPr>
            <a:r>
              <a:rPr lang="en-US" sz="2000" dirty="0">
                <a:solidFill>
                  <a:prstClr val="white"/>
                </a:solidFill>
                <a:latin typeface="Calibri" panose="020F0502020204030204"/>
              </a:rPr>
              <a:t>Finance/Admin.</a:t>
            </a:r>
          </a:p>
        </p:txBody>
      </p:sp>
      <p:sp>
        <p:nvSpPr>
          <p:cNvPr id="24" name="TextBox 23">
            <a:extLst>
              <a:ext uri="{FF2B5EF4-FFF2-40B4-BE49-F238E27FC236}">
                <a16:creationId xmlns:a16="http://schemas.microsoft.com/office/drawing/2014/main" id="{D3B1FDC2-8FC5-4214-A02E-C7233A9E1852}"/>
              </a:ext>
            </a:extLst>
          </p:cNvPr>
          <p:cNvSpPr txBox="1"/>
          <p:nvPr/>
        </p:nvSpPr>
        <p:spPr>
          <a:xfrm>
            <a:off x="6642849" y="4649182"/>
            <a:ext cx="1829415" cy="569387"/>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fr-FR" sz="1600" dirty="0">
                <a:solidFill>
                  <a:prstClr val="black"/>
                </a:solidFill>
                <a:latin typeface="Myriad Web Pro" panose="020B0503030403020204" pitchFamily="34" charset="0"/>
                <a:cs typeface="+mn-cs"/>
              </a:rPr>
              <a:t>Gestion Chaîne </a:t>
            </a:r>
            <a:r>
              <a:rPr lang="fr-FR" sz="1500" dirty="0">
                <a:solidFill>
                  <a:prstClr val="black"/>
                </a:solidFill>
                <a:latin typeface="Myriad Web Pro" panose="020B0503030403020204" pitchFamily="34" charset="0"/>
                <a:cs typeface="+mn-cs"/>
              </a:rPr>
              <a:t>Approvisionnement</a:t>
            </a:r>
          </a:p>
        </p:txBody>
      </p:sp>
      <p:sp>
        <p:nvSpPr>
          <p:cNvPr id="27" name="TextBox 26">
            <a:extLst>
              <a:ext uri="{FF2B5EF4-FFF2-40B4-BE49-F238E27FC236}">
                <a16:creationId xmlns:a16="http://schemas.microsoft.com/office/drawing/2014/main" id="{37037B69-5F5F-42CF-AF47-4FE95BFBA7CE}"/>
              </a:ext>
            </a:extLst>
          </p:cNvPr>
          <p:cNvSpPr txBox="1"/>
          <p:nvPr/>
        </p:nvSpPr>
        <p:spPr>
          <a:xfrm>
            <a:off x="8962256" y="4633925"/>
            <a:ext cx="1791782" cy="830997"/>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en-US" sz="1600" dirty="0" err="1">
                <a:solidFill>
                  <a:prstClr val="black"/>
                </a:solidFill>
                <a:latin typeface="Myriad Web Pro" panose="020B0503030403020204" pitchFamily="34" charset="0"/>
                <a:cs typeface="+mn-cs"/>
              </a:rPr>
              <a:t>Gestion</a:t>
            </a:r>
            <a:r>
              <a:rPr lang="en-US" sz="1600" dirty="0">
                <a:solidFill>
                  <a:prstClr val="black"/>
                </a:solidFill>
                <a:latin typeface="Myriad Web Pro" panose="020B0503030403020204" pitchFamily="34" charset="0"/>
                <a:cs typeface="+mn-cs"/>
              </a:rPr>
              <a:t> Finance, b</a:t>
            </a:r>
            <a:r>
              <a:rPr lang="en-US" sz="1600" dirty="0" err="1">
                <a:solidFill>
                  <a:prstClr val="black"/>
                </a:solidFill>
                <a:latin typeface="Myriad Web Pro" panose="020B0503030403020204" pitchFamily="34" charset="0"/>
                <a:cs typeface="+mn-cs"/>
              </a:rPr>
              <a:t>udget</a:t>
            </a:r>
            <a:r>
              <a:rPr lang="en-US" sz="1600" dirty="0">
                <a:solidFill>
                  <a:prstClr val="black"/>
                </a:solidFill>
                <a:latin typeface="Myriad Web Pro" panose="020B0503030403020204" pitchFamily="34" charset="0"/>
                <a:cs typeface="+mn-cs"/>
              </a:rPr>
              <a:t> et subventions   </a:t>
            </a:r>
          </a:p>
        </p:txBody>
      </p:sp>
      <p:sp>
        <p:nvSpPr>
          <p:cNvPr id="22" name="TextBox 21">
            <a:extLst>
              <a:ext uri="{FF2B5EF4-FFF2-40B4-BE49-F238E27FC236}">
                <a16:creationId xmlns:a16="http://schemas.microsoft.com/office/drawing/2014/main" id="{CC453A36-BDA5-44B7-922B-1D1178FE1B73}"/>
              </a:ext>
            </a:extLst>
          </p:cNvPr>
          <p:cNvSpPr txBox="1"/>
          <p:nvPr/>
        </p:nvSpPr>
        <p:spPr>
          <a:xfrm>
            <a:off x="4323442" y="4752976"/>
            <a:ext cx="1791782" cy="584775"/>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en-US" sz="1600" dirty="0">
                <a:solidFill>
                  <a:prstClr val="black"/>
                </a:solidFill>
                <a:latin typeface="Myriad Web Pro" panose="020B0503030403020204" pitchFamily="34" charset="0"/>
                <a:cs typeface="+mn-cs"/>
              </a:rPr>
              <a:t>Expertise technique</a:t>
            </a:r>
          </a:p>
        </p:txBody>
      </p:sp>
      <p:sp>
        <p:nvSpPr>
          <p:cNvPr id="15" name="TextBox 14">
            <a:extLst>
              <a:ext uri="{FF2B5EF4-FFF2-40B4-BE49-F238E27FC236}">
                <a16:creationId xmlns:a16="http://schemas.microsoft.com/office/drawing/2014/main" id="{F2EB66ED-2D85-4534-AC50-14C1F2067973}"/>
              </a:ext>
            </a:extLst>
          </p:cNvPr>
          <p:cNvSpPr txBox="1"/>
          <p:nvPr/>
        </p:nvSpPr>
        <p:spPr>
          <a:xfrm>
            <a:off x="8296117" y="2230713"/>
            <a:ext cx="2192371" cy="338554"/>
          </a:xfrm>
          <a:prstGeom prst="rect">
            <a:avLst/>
          </a:prstGeom>
          <a:solidFill>
            <a:schemeClr val="accent1">
              <a:lumMod val="20000"/>
              <a:lumOff val="80000"/>
            </a:schemeClr>
          </a:solidFill>
          <a:ln>
            <a:solidFill>
              <a:srgbClr val="1461AC"/>
            </a:solidFill>
          </a:ln>
        </p:spPr>
        <p:txBody>
          <a:bodyPr wrap="square" rtlCol="0">
            <a:spAutoFit/>
          </a:bodyPr>
          <a:lstStyle/>
          <a:p>
            <a:pPr algn="ctr" eaLnBrk="0" hangingPunct="0">
              <a:defRPr/>
            </a:pPr>
            <a:r>
              <a:rPr lang="fr-FR" sz="1600" dirty="0" err="1">
                <a:solidFill>
                  <a:prstClr val="black"/>
                </a:solidFill>
                <a:latin typeface="Myriad Web Pro" panose="020B0503030403020204" pitchFamily="34" charset="0"/>
                <a:cs typeface="+mn-cs"/>
              </a:rPr>
              <a:t>Coord</a:t>
            </a:r>
            <a:r>
              <a:rPr lang="fr-FR" sz="1600" dirty="0">
                <a:solidFill>
                  <a:prstClr val="black"/>
                </a:solidFill>
                <a:latin typeface="Myriad Web Pro" panose="020B0503030403020204" pitchFamily="34" charset="0"/>
                <a:cs typeface="+mn-cs"/>
              </a:rPr>
              <a:t>. Part. Santé</a:t>
            </a:r>
          </a:p>
        </p:txBody>
      </p:sp>
      <p:sp>
        <p:nvSpPr>
          <p:cNvPr id="51" name="Donut 1">
            <a:extLst>
              <a:ext uri="{FF2B5EF4-FFF2-40B4-BE49-F238E27FC236}">
                <a16:creationId xmlns:a16="http://schemas.microsoft.com/office/drawing/2014/main" id="{68875B3C-0CCB-49D3-AFFA-BF62C757464A}"/>
              </a:ext>
            </a:extLst>
          </p:cNvPr>
          <p:cNvSpPr/>
          <p:nvPr/>
        </p:nvSpPr>
        <p:spPr>
          <a:xfrm>
            <a:off x="3965477" y="5322627"/>
            <a:ext cx="2446680" cy="687353"/>
          </a:xfrm>
          <a:prstGeom prst="donut">
            <a:avLst>
              <a:gd name="adj" fmla="val 1244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565498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custDataLst>
              <p:tags r:id="rId1"/>
            </p:custDataLst>
          </p:nvPr>
        </p:nvSpPr>
        <p:spPr>
          <a:xfrm>
            <a:off x="457201" y="2610588"/>
            <a:ext cx="4988149" cy="2851517"/>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sp>
        <p:nvSpPr>
          <p:cNvPr id="2" name="Speech Bubble: Rectangle 1">
            <a:extLst>
              <a:ext uri="{FF2B5EF4-FFF2-40B4-BE49-F238E27FC236}">
                <a16:creationId xmlns:a16="http://schemas.microsoft.com/office/drawing/2014/main" id="{68CFBDA0-28DB-4677-90CE-378D9102F200}"/>
              </a:ext>
            </a:extLst>
          </p:cNvPr>
          <p:cNvSpPr/>
          <p:nvPr>
            <p:custDataLst>
              <p:tags r:id="rId2"/>
            </p:custDataLst>
          </p:nvPr>
        </p:nvSpPr>
        <p:spPr>
          <a:xfrm>
            <a:off x="140929" y="4968282"/>
            <a:ext cx="3459503" cy="1830045"/>
          </a:xfrm>
          <a:prstGeom prst="wedgeRectCallout">
            <a:avLst>
              <a:gd name="adj1" fmla="val 68261"/>
              <a:gd name="adj2" fmla="val -4711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hangingPunct="1">
              <a:defRPr/>
            </a:pPr>
            <a:r>
              <a:rPr lang="fr" sz="1400" kern="1200" dirty="0">
                <a:solidFill>
                  <a:prstClr val="white"/>
                </a:solidFill>
                <a:latin typeface="Arial" panose="020B0604020202020204"/>
              </a:rPr>
              <a:t>Le </a:t>
            </a:r>
            <a:r>
              <a:rPr lang="fr" sz="1400" b="1" kern="1200" dirty="0">
                <a:solidFill>
                  <a:prstClr val="white"/>
                </a:solidFill>
                <a:latin typeface="Arial" panose="020B0604020202020204"/>
              </a:rPr>
              <a:t>gestionnaire de l’EIR </a:t>
            </a:r>
            <a:r>
              <a:rPr lang="fr" sz="1400" kern="1200" dirty="0">
                <a:solidFill>
                  <a:prstClr val="white"/>
                </a:solidFill>
                <a:latin typeface="Arial" panose="020B0604020202020204"/>
              </a:rPr>
              <a:t>est chargé de la gestion de l’équipe et de la coordination des activités pendant une intervention. Il n’est pas présent sur le terrain avec l’équipe ; il reste au </a:t>
            </a:r>
            <a:r>
              <a:rPr lang="fr" sz="1400" b="1" kern="1200" dirty="0">
                <a:solidFill>
                  <a:srgbClr val="C00000"/>
                </a:solidFill>
                <a:latin typeface="Arial" panose="020B0604020202020204"/>
              </a:rPr>
              <a:t>siège</a:t>
            </a:r>
            <a:r>
              <a:rPr lang="fr" sz="1400" kern="1200" dirty="0">
                <a:solidFill>
                  <a:prstClr val="white"/>
                </a:solidFill>
                <a:latin typeface="Arial" panose="020B0604020202020204"/>
              </a:rPr>
              <a:t> de l’intervention afin de coordonner les autres activités d’intervention. </a:t>
            </a:r>
            <a:endParaRPr lang="en-US" sz="1400" kern="1200" dirty="0">
              <a:solidFill>
                <a:prstClr val="white"/>
              </a:solidFill>
              <a:latin typeface="Arial" panose="020B0604020202020204"/>
            </a:endParaRPr>
          </a:p>
        </p:txBody>
      </p:sp>
      <p:sp>
        <p:nvSpPr>
          <p:cNvPr id="48" name="Rectangle 47"/>
          <p:cNvSpPr/>
          <p:nvPr>
            <p:custDataLst>
              <p:tags r:id="rId3"/>
            </p:custDataLst>
          </p:nvPr>
        </p:nvSpPr>
        <p:spPr>
          <a:xfrm>
            <a:off x="7151339" y="2609144"/>
            <a:ext cx="2791278" cy="3639256"/>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grpSp>
        <p:nvGrpSpPr>
          <p:cNvPr id="49" name="Group 48"/>
          <p:cNvGrpSpPr/>
          <p:nvPr>
            <p:custDataLst>
              <p:tags r:id="rId4"/>
            </p:custDataLst>
          </p:nvPr>
        </p:nvGrpSpPr>
        <p:grpSpPr>
          <a:xfrm>
            <a:off x="7522182" y="3043022"/>
            <a:ext cx="1051628" cy="839599"/>
            <a:chOff x="4324574" y="1339328"/>
            <a:chExt cx="539618" cy="430478"/>
          </a:xfrm>
        </p:grpSpPr>
        <p:sp>
          <p:nvSpPr>
            <p:cNvPr id="50" name="Rectangle 49"/>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sp>
          <p:nvSpPr>
            <p:cNvPr id="51" name="Isosceles Triangle 50"/>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sp>
          <p:nvSpPr>
            <p:cNvPr id="52" name="Rectangle 51"/>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grpSp>
      <p:grpSp>
        <p:nvGrpSpPr>
          <p:cNvPr id="53" name="Group 52"/>
          <p:cNvGrpSpPr/>
          <p:nvPr>
            <p:custDataLst>
              <p:tags r:id="rId5"/>
            </p:custDataLst>
          </p:nvPr>
        </p:nvGrpSpPr>
        <p:grpSpPr>
          <a:xfrm>
            <a:off x="8818147" y="3268575"/>
            <a:ext cx="1051628" cy="839599"/>
            <a:chOff x="4324574" y="1339328"/>
            <a:chExt cx="539618" cy="430478"/>
          </a:xfrm>
        </p:grpSpPr>
        <p:sp>
          <p:nvSpPr>
            <p:cNvPr id="54" name="Rectangle 53"/>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sp>
          <p:nvSpPr>
            <p:cNvPr id="55" name="Isosceles Triangle 54"/>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sp>
          <p:nvSpPr>
            <p:cNvPr id="56" name="Rectangle 55"/>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grpSp>
      <p:grpSp>
        <p:nvGrpSpPr>
          <p:cNvPr id="57" name="Group 56"/>
          <p:cNvGrpSpPr/>
          <p:nvPr>
            <p:custDataLst>
              <p:tags r:id="rId6"/>
            </p:custDataLst>
          </p:nvPr>
        </p:nvGrpSpPr>
        <p:grpSpPr>
          <a:xfrm>
            <a:off x="8156397" y="3435015"/>
            <a:ext cx="1051628" cy="839599"/>
            <a:chOff x="4324574" y="1339328"/>
            <a:chExt cx="539618" cy="430478"/>
          </a:xfrm>
        </p:grpSpPr>
        <p:sp>
          <p:nvSpPr>
            <p:cNvPr id="58" name="Rectangle 57"/>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sp>
          <p:nvSpPr>
            <p:cNvPr id="59" name="Isosceles Triangle 58"/>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sp>
          <p:nvSpPr>
            <p:cNvPr id="60" name="Rectangle 59"/>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grpSp>
      <p:sp>
        <p:nvSpPr>
          <p:cNvPr id="62" name="Rectangle 61"/>
          <p:cNvSpPr/>
          <p:nvPr>
            <p:custDataLst>
              <p:tags r:id="rId7"/>
            </p:custDataLst>
          </p:nvPr>
        </p:nvSpPr>
        <p:spPr>
          <a:xfrm>
            <a:off x="810024" y="3232876"/>
            <a:ext cx="1799660" cy="6894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sp>
        <p:nvSpPr>
          <p:cNvPr id="63" name="Trapezoid 62"/>
          <p:cNvSpPr/>
          <p:nvPr>
            <p:custDataLst>
              <p:tags r:id="rId8"/>
            </p:custDataLst>
          </p:nvPr>
        </p:nvSpPr>
        <p:spPr>
          <a:xfrm>
            <a:off x="606088" y="2757789"/>
            <a:ext cx="2168138" cy="536928"/>
          </a:xfrm>
          <a:prstGeom prst="trapezoid">
            <a:avLst>
              <a:gd name="adj" fmla="val 62679"/>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algn="ctr" hangingPunct="1">
              <a:defRPr/>
            </a:pPr>
            <a:r>
              <a:rPr lang="fr" sz="1680" b="1">
                <a:solidFill>
                  <a:prstClr val="white"/>
                </a:solidFill>
                <a:ea typeface="+mn-ea"/>
                <a:cs typeface="+mn-cs"/>
              </a:rPr>
              <a:t>Siège de l’intervention</a:t>
            </a:r>
          </a:p>
        </p:txBody>
      </p:sp>
      <p:sp>
        <p:nvSpPr>
          <p:cNvPr id="64" name="Rectangle 63"/>
          <p:cNvSpPr/>
          <p:nvPr>
            <p:custDataLst>
              <p:tags r:id="rId9"/>
            </p:custDataLst>
          </p:nvPr>
        </p:nvSpPr>
        <p:spPr>
          <a:xfrm>
            <a:off x="1455246" y="3464365"/>
            <a:ext cx="229489" cy="455884"/>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sp>
        <p:nvSpPr>
          <p:cNvPr id="65" name="Rectangle 64"/>
          <p:cNvSpPr/>
          <p:nvPr>
            <p:custDataLst>
              <p:tags r:id="rId10"/>
            </p:custDataLst>
          </p:nvPr>
        </p:nvSpPr>
        <p:spPr>
          <a:xfrm>
            <a:off x="1728898" y="3464365"/>
            <a:ext cx="238202" cy="4545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algn="ctr" hangingPunct="1">
              <a:defRPr/>
            </a:pPr>
            <a:endParaRPr lang="en-US" sz="2160" dirty="0">
              <a:solidFill>
                <a:prstClr val="white"/>
              </a:solidFill>
              <a:ea typeface="+mn-ea"/>
              <a:cs typeface="+mn-cs"/>
            </a:endParaRPr>
          </a:p>
        </p:txBody>
      </p:sp>
      <p:pic>
        <p:nvPicPr>
          <p:cNvPr id="66" name="Picture 65"/>
          <p:cNvPicPr>
            <a:picLocks noChangeAspect="1"/>
          </p:cNvPicPr>
          <p:nvPr>
            <p:custDataLst>
              <p:tags r:id="rId11"/>
            </p:custDataLst>
          </p:nvPr>
        </p:nvPicPr>
        <p:blipFill>
          <a:blip r:embed="rId4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50365" y="3946810"/>
            <a:ext cx="220841" cy="599009"/>
          </a:xfrm>
          <a:prstGeom prst="rect">
            <a:avLst/>
          </a:prstGeom>
          <a:solidFill>
            <a:sysClr val="window" lastClr="FFFFFF"/>
          </a:solidFill>
        </p:spPr>
      </p:pic>
      <p:pic>
        <p:nvPicPr>
          <p:cNvPr id="67" name="Picture 66"/>
          <p:cNvPicPr>
            <a:picLocks noChangeAspect="1"/>
          </p:cNvPicPr>
          <p:nvPr>
            <p:custDataLst>
              <p:tags r:id="rId12"/>
            </p:custDataLst>
          </p:nvPr>
        </p:nvPicPr>
        <p:blipFill>
          <a:blip r:embed="rId42"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863706" y="3946810"/>
            <a:ext cx="220841" cy="599009"/>
          </a:xfrm>
          <a:prstGeom prst="rect">
            <a:avLst/>
          </a:prstGeom>
          <a:solidFill>
            <a:sysClr val="window" lastClr="FFFFFF"/>
          </a:solidFill>
        </p:spPr>
      </p:pic>
      <p:pic>
        <p:nvPicPr>
          <p:cNvPr id="68" name="Picture 67"/>
          <p:cNvPicPr>
            <a:picLocks noChangeAspect="1"/>
          </p:cNvPicPr>
          <p:nvPr>
            <p:custDataLst>
              <p:tags r:id="rId13"/>
            </p:custDataLst>
          </p:nvPr>
        </p:nvPicPr>
        <p:blipFill>
          <a:blip r:embed="rId4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377046" y="3946810"/>
            <a:ext cx="220841" cy="599009"/>
          </a:xfrm>
          <a:prstGeom prst="rect">
            <a:avLst/>
          </a:prstGeom>
          <a:solidFill>
            <a:sysClr val="window" lastClr="FFFFFF"/>
          </a:solidFill>
        </p:spPr>
      </p:pic>
      <p:sp>
        <p:nvSpPr>
          <p:cNvPr id="69" name="TextBox 68"/>
          <p:cNvSpPr txBox="1"/>
          <p:nvPr>
            <p:custDataLst>
              <p:tags r:id="rId14"/>
            </p:custDataLst>
          </p:nvPr>
        </p:nvSpPr>
        <p:spPr>
          <a:xfrm>
            <a:off x="5243413" y="4421812"/>
            <a:ext cx="2097334" cy="572401"/>
          </a:xfrm>
          <a:prstGeom prst="rect">
            <a:avLst/>
          </a:prstGeom>
          <a:noFill/>
        </p:spPr>
        <p:txBody>
          <a:bodyPr wrap="square" rtlCol="0">
            <a:spAutoFit/>
          </a:bodyPr>
          <a:lstStyle/>
          <a:p>
            <a:pPr algn="ctr" hangingPunct="1">
              <a:lnSpc>
                <a:spcPts val="1200"/>
              </a:lnSpc>
              <a:defRPr/>
            </a:pPr>
            <a:r>
              <a:rPr lang="fr" sz="1680" kern="1200" dirty="0">
                <a:solidFill>
                  <a:prstClr val="black"/>
                </a:solidFill>
                <a:ea typeface="+mn-ea"/>
                <a:cs typeface="+mn-cs"/>
              </a:rPr>
              <a:t>Gestion et </a:t>
            </a:r>
          </a:p>
          <a:p>
            <a:pPr algn="ctr" hangingPunct="1">
              <a:lnSpc>
                <a:spcPts val="1200"/>
              </a:lnSpc>
              <a:defRPr/>
            </a:pPr>
            <a:endParaRPr lang="en-US" sz="1680" kern="1200" dirty="0">
              <a:solidFill>
                <a:prstClr val="black"/>
              </a:solidFill>
              <a:ea typeface="+mn-ea"/>
              <a:cs typeface="+mn-cs"/>
            </a:endParaRPr>
          </a:p>
          <a:p>
            <a:pPr algn="ctr" hangingPunct="1">
              <a:lnSpc>
                <a:spcPts val="1200"/>
              </a:lnSpc>
              <a:defRPr/>
            </a:pPr>
            <a:r>
              <a:rPr lang="fr" sz="1680" kern="1200" dirty="0">
                <a:solidFill>
                  <a:prstClr val="black"/>
                </a:solidFill>
                <a:ea typeface="+mn-ea"/>
                <a:cs typeface="+mn-cs"/>
              </a:rPr>
              <a:t>coordination de l’EIR</a:t>
            </a:r>
          </a:p>
        </p:txBody>
      </p:sp>
      <p:sp>
        <p:nvSpPr>
          <p:cNvPr id="70" name="TextBox 69"/>
          <p:cNvSpPr txBox="1"/>
          <p:nvPr>
            <p:custDataLst>
              <p:tags r:id="rId15"/>
            </p:custDataLst>
          </p:nvPr>
        </p:nvSpPr>
        <p:spPr>
          <a:xfrm>
            <a:off x="7042549" y="1994106"/>
            <a:ext cx="2899997" cy="683264"/>
          </a:xfrm>
          <a:prstGeom prst="rect">
            <a:avLst/>
          </a:prstGeom>
          <a:noFill/>
        </p:spPr>
        <p:txBody>
          <a:bodyPr wrap="square" rtlCol="0">
            <a:spAutoFit/>
          </a:bodyPr>
          <a:lstStyle/>
          <a:p>
            <a:pPr algn="ctr" hangingPunct="1">
              <a:defRPr/>
            </a:pPr>
            <a:r>
              <a:rPr lang="fr" sz="1920" kern="1200" dirty="0">
                <a:solidFill>
                  <a:prstClr val="black"/>
                </a:solidFill>
                <a:ea typeface="+mn-ea"/>
                <a:cs typeface="+mn-cs"/>
              </a:rPr>
              <a:t>Membres de l’EIR </a:t>
            </a:r>
            <a:br>
              <a:rPr lang="fr" sz="1920" kern="1200" dirty="0">
                <a:solidFill>
                  <a:prstClr val="black"/>
                </a:solidFill>
                <a:ea typeface="+mn-ea"/>
                <a:cs typeface="+mn-cs"/>
              </a:rPr>
            </a:br>
            <a:r>
              <a:rPr lang="fr" sz="1920" kern="1200" dirty="0">
                <a:solidFill>
                  <a:prstClr val="black"/>
                </a:solidFill>
                <a:ea typeface="+mn-ea"/>
                <a:cs typeface="+mn-cs"/>
              </a:rPr>
              <a:t>déployés sur le terrain</a:t>
            </a:r>
            <a:endParaRPr lang="en-US" sz="1440" kern="1200" dirty="0">
              <a:solidFill>
                <a:prstClr val="black"/>
              </a:solidFill>
              <a:ea typeface="+mn-ea"/>
              <a:cs typeface="+mn-cs"/>
            </a:endParaRPr>
          </a:p>
        </p:txBody>
      </p:sp>
      <p:pic>
        <p:nvPicPr>
          <p:cNvPr id="71" name="Picture 70"/>
          <p:cNvPicPr>
            <a:picLocks noChangeAspect="1"/>
          </p:cNvPicPr>
          <p:nvPr>
            <p:custDataLst>
              <p:tags r:id="rId16"/>
            </p:custDataLst>
          </p:nvPr>
        </p:nvPicPr>
        <p:blipFill>
          <a:blip r:embed="rId42" cstate="print">
            <a:extLst>
              <a:ext uri="{28A0092B-C50C-407E-A947-70E740481C1C}">
                <a14:useLocalDpi xmlns:a14="http://schemas.microsoft.com/office/drawing/2010/main" val="0"/>
              </a:ext>
            </a:extLst>
          </a:blip>
          <a:stretch>
            <a:fillRect/>
          </a:stretch>
        </p:blipFill>
        <p:spPr>
          <a:xfrm>
            <a:off x="7411759" y="5268372"/>
            <a:ext cx="220841" cy="599009"/>
          </a:xfrm>
          <a:prstGeom prst="rect">
            <a:avLst/>
          </a:prstGeom>
          <a:solidFill>
            <a:sysClr val="window" lastClr="FFFFFF"/>
          </a:solidFill>
        </p:spPr>
      </p:pic>
      <p:pic>
        <p:nvPicPr>
          <p:cNvPr id="72" name="Picture 71"/>
          <p:cNvPicPr>
            <a:picLocks noChangeAspect="1"/>
          </p:cNvPicPr>
          <p:nvPr>
            <p:custDataLst>
              <p:tags r:id="rId17"/>
            </p:custDataLst>
          </p:nvPr>
        </p:nvPicPr>
        <p:blipFill>
          <a:blip r:embed="rId4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668631" y="4357122"/>
            <a:ext cx="220841" cy="599009"/>
          </a:xfrm>
          <a:prstGeom prst="rect">
            <a:avLst/>
          </a:prstGeom>
          <a:solidFill>
            <a:sysClr val="window" lastClr="FFFFFF"/>
          </a:solidFill>
        </p:spPr>
      </p:pic>
      <p:pic>
        <p:nvPicPr>
          <p:cNvPr id="73" name="Picture 72"/>
          <p:cNvPicPr>
            <a:picLocks noChangeAspect="1"/>
          </p:cNvPicPr>
          <p:nvPr>
            <p:custDataLst>
              <p:tags r:id="rId18"/>
            </p:custDataLst>
          </p:nvPr>
        </p:nvPicPr>
        <p:blipFill>
          <a:blip r:embed="rId4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072840" y="5267265"/>
            <a:ext cx="220841" cy="599009"/>
          </a:xfrm>
          <a:prstGeom prst="rect">
            <a:avLst/>
          </a:prstGeom>
          <a:solidFill>
            <a:sysClr val="window" lastClr="FFFFFF"/>
          </a:solidFill>
        </p:spPr>
      </p:pic>
      <p:sp>
        <p:nvSpPr>
          <p:cNvPr id="74" name="TextBox 73"/>
          <p:cNvSpPr txBox="1"/>
          <p:nvPr>
            <p:custDataLst>
              <p:tags r:id="rId19"/>
            </p:custDataLst>
          </p:nvPr>
        </p:nvSpPr>
        <p:spPr>
          <a:xfrm>
            <a:off x="3978790" y="5092773"/>
            <a:ext cx="1466560" cy="609398"/>
          </a:xfrm>
          <a:prstGeom prst="rect">
            <a:avLst/>
          </a:prstGeom>
          <a:noFill/>
        </p:spPr>
        <p:txBody>
          <a:bodyPr wrap="square" rtlCol="0">
            <a:spAutoFit/>
          </a:bodyPr>
          <a:lstStyle/>
          <a:p>
            <a:pPr algn="ctr" hangingPunct="1">
              <a:defRPr/>
            </a:pPr>
            <a:r>
              <a:rPr lang="fr" sz="1680" kern="1200" dirty="0">
                <a:solidFill>
                  <a:prstClr val="black"/>
                </a:solidFill>
                <a:ea typeface="+mn-ea"/>
                <a:cs typeface="+mn-cs"/>
              </a:rPr>
              <a:t>Gestionnaire de l’EIR</a:t>
            </a:r>
          </a:p>
        </p:txBody>
      </p:sp>
      <p:sp>
        <p:nvSpPr>
          <p:cNvPr id="75" name="TextBox 74"/>
          <p:cNvSpPr txBox="1"/>
          <p:nvPr>
            <p:custDataLst>
              <p:tags r:id="rId20"/>
            </p:custDataLst>
          </p:nvPr>
        </p:nvSpPr>
        <p:spPr>
          <a:xfrm>
            <a:off x="284921" y="2243925"/>
            <a:ext cx="5638800" cy="387798"/>
          </a:xfrm>
          <a:prstGeom prst="rect">
            <a:avLst/>
          </a:prstGeom>
          <a:noFill/>
        </p:spPr>
        <p:txBody>
          <a:bodyPr wrap="square" rtlCol="0">
            <a:spAutoFit/>
          </a:bodyPr>
          <a:lstStyle/>
          <a:p>
            <a:pPr algn="ctr" hangingPunct="1">
              <a:defRPr/>
            </a:pPr>
            <a:r>
              <a:rPr lang="fr" sz="1920" kern="1200" dirty="0">
                <a:solidFill>
                  <a:prstClr val="black"/>
                </a:solidFill>
                <a:ea typeface="+mn-ea"/>
                <a:cs typeface="+mn-cs"/>
              </a:rPr>
              <a:t>Unité de coordination des situations d’urgence</a:t>
            </a:r>
          </a:p>
        </p:txBody>
      </p:sp>
      <p:pic>
        <p:nvPicPr>
          <p:cNvPr id="76" name="Picture 75"/>
          <p:cNvPicPr>
            <a:picLocks noChangeAspect="1"/>
          </p:cNvPicPr>
          <p:nvPr>
            <p:custDataLst>
              <p:tags r:id="rId21"/>
            </p:custDataLst>
          </p:nvPr>
        </p:nvPicPr>
        <p:blipFill>
          <a:blip r:embed="rId4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837024" y="3946810"/>
            <a:ext cx="220841" cy="599009"/>
          </a:xfrm>
          <a:prstGeom prst="rect">
            <a:avLst/>
          </a:prstGeom>
          <a:solidFill>
            <a:sysClr val="window" lastClr="FFFFFF"/>
          </a:solidFill>
        </p:spPr>
      </p:pic>
      <p:pic>
        <p:nvPicPr>
          <p:cNvPr id="77" name="Picture 76"/>
          <p:cNvPicPr>
            <a:picLocks noChangeAspect="1"/>
          </p:cNvPicPr>
          <p:nvPr>
            <p:custDataLst>
              <p:tags r:id="rId22"/>
            </p:custDataLst>
          </p:nvPr>
        </p:nvPicPr>
        <p:blipFill>
          <a:blip r:embed="rId4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630343" y="2874902"/>
            <a:ext cx="220841" cy="599009"/>
          </a:xfrm>
          <a:prstGeom prst="rect">
            <a:avLst/>
          </a:prstGeom>
          <a:solidFill>
            <a:sysClr val="window" lastClr="FFFFFF"/>
          </a:solidFill>
        </p:spPr>
      </p:pic>
      <p:pic>
        <p:nvPicPr>
          <p:cNvPr id="78" name="Picture 77"/>
          <p:cNvPicPr>
            <a:picLocks noChangeAspect="1"/>
          </p:cNvPicPr>
          <p:nvPr>
            <p:custDataLst>
              <p:tags r:id="rId23"/>
            </p:custDataLst>
          </p:nvPr>
        </p:nvPicPr>
        <p:blipFill>
          <a:blip r:embed="rId4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729657" y="4578946"/>
            <a:ext cx="220841" cy="599009"/>
          </a:xfrm>
          <a:prstGeom prst="rect">
            <a:avLst/>
          </a:prstGeom>
          <a:solidFill>
            <a:sysClr val="window" lastClr="FFFFFF"/>
          </a:solidFill>
        </p:spPr>
      </p:pic>
      <p:cxnSp>
        <p:nvCxnSpPr>
          <p:cNvPr id="79" name="Straight Arrow Connector 78"/>
          <p:cNvCxnSpPr/>
          <p:nvPr>
            <p:custDataLst>
              <p:tags r:id="rId24"/>
            </p:custDataLst>
          </p:nvPr>
        </p:nvCxnSpPr>
        <p:spPr>
          <a:xfrm>
            <a:off x="5233348" y="4683808"/>
            <a:ext cx="2125607" cy="8240"/>
          </a:xfrm>
          <a:prstGeom prst="straightConnector1">
            <a:avLst/>
          </a:prstGeom>
          <a:noFill/>
          <a:ln w="38100" cap="flat" cmpd="sng" algn="ctr">
            <a:solidFill>
              <a:sysClr val="windowText" lastClr="000000"/>
            </a:solidFill>
            <a:prstDash val="solid"/>
            <a:miter lim="800000"/>
            <a:headEnd type="triangle"/>
            <a:tailEnd type="triangle"/>
          </a:ln>
          <a:effectLst/>
        </p:spPr>
      </p:cxnSp>
      <p:cxnSp>
        <p:nvCxnSpPr>
          <p:cNvPr id="84" name="Elbow Connector 83"/>
          <p:cNvCxnSpPr>
            <a:cxnSpLocks/>
            <a:endCxn id="78" idx="1"/>
          </p:cNvCxnSpPr>
          <p:nvPr>
            <p:custDataLst>
              <p:tags r:id="rId25"/>
            </p:custDataLst>
          </p:nvPr>
        </p:nvCxnSpPr>
        <p:spPr>
          <a:xfrm rot="16200000" flipH="1">
            <a:off x="4453266" y="4602061"/>
            <a:ext cx="306883" cy="245898"/>
          </a:xfrm>
          <a:prstGeom prst="bentConnector2">
            <a:avLst/>
          </a:prstGeom>
          <a:noFill/>
          <a:ln w="6350" cap="flat" cmpd="sng" algn="ctr">
            <a:solidFill>
              <a:sysClr val="windowText" lastClr="000000"/>
            </a:solidFill>
            <a:prstDash val="solid"/>
            <a:miter lim="800000"/>
          </a:ln>
          <a:effectLst/>
        </p:spPr>
      </p:cxnSp>
      <p:cxnSp>
        <p:nvCxnSpPr>
          <p:cNvPr id="85" name="Elbow Connector 84"/>
          <p:cNvCxnSpPr>
            <a:stCxn id="72" idx="2"/>
            <a:endCxn id="71" idx="0"/>
          </p:cNvCxnSpPr>
          <p:nvPr>
            <p:custDataLst>
              <p:tags r:id="rId26"/>
            </p:custDataLst>
          </p:nvPr>
        </p:nvCxnSpPr>
        <p:spPr>
          <a:xfrm rot="5400000">
            <a:off x="7494498" y="4983815"/>
            <a:ext cx="312241" cy="256872"/>
          </a:xfrm>
          <a:prstGeom prst="bentConnector3">
            <a:avLst>
              <a:gd name="adj1" fmla="val 50000"/>
            </a:avLst>
          </a:prstGeom>
          <a:noFill/>
          <a:ln w="6350" cap="flat" cmpd="sng" algn="ctr">
            <a:solidFill>
              <a:sysClr val="windowText" lastClr="000000"/>
            </a:solidFill>
            <a:prstDash val="solid"/>
            <a:miter lim="800000"/>
          </a:ln>
          <a:effectLst/>
        </p:spPr>
      </p:cxnSp>
      <p:cxnSp>
        <p:nvCxnSpPr>
          <p:cNvPr id="86" name="Elbow Connector 85"/>
          <p:cNvCxnSpPr>
            <a:stCxn id="72" idx="2"/>
            <a:endCxn id="73" idx="0"/>
          </p:cNvCxnSpPr>
          <p:nvPr>
            <p:custDataLst>
              <p:tags r:id="rId27"/>
            </p:custDataLst>
          </p:nvPr>
        </p:nvCxnSpPr>
        <p:spPr>
          <a:xfrm rot="16200000" flipH="1">
            <a:off x="7825589" y="4909595"/>
            <a:ext cx="311134" cy="404209"/>
          </a:xfrm>
          <a:prstGeom prst="bentConnector3">
            <a:avLst>
              <a:gd name="adj1" fmla="val 50000"/>
            </a:avLst>
          </a:prstGeom>
          <a:noFill/>
          <a:ln w="6350" cap="flat" cmpd="sng" algn="ctr">
            <a:solidFill>
              <a:sysClr val="windowText" lastClr="000000"/>
            </a:solidFill>
            <a:prstDash val="solid"/>
            <a:miter lim="800000"/>
          </a:ln>
          <a:effectLst/>
        </p:spPr>
      </p:cxnSp>
      <p:sp>
        <p:nvSpPr>
          <p:cNvPr id="87" name="TextBox 86"/>
          <p:cNvSpPr txBox="1"/>
          <p:nvPr>
            <p:custDataLst>
              <p:tags r:id="rId28"/>
            </p:custDataLst>
          </p:nvPr>
        </p:nvSpPr>
        <p:spPr>
          <a:xfrm>
            <a:off x="7764560" y="4277572"/>
            <a:ext cx="1151176" cy="609398"/>
          </a:xfrm>
          <a:prstGeom prst="rect">
            <a:avLst/>
          </a:prstGeom>
          <a:noFill/>
        </p:spPr>
        <p:txBody>
          <a:bodyPr wrap="square" rtlCol="0">
            <a:spAutoFit/>
          </a:bodyPr>
          <a:lstStyle/>
          <a:p>
            <a:pPr algn="ctr" hangingPunct="1">
              <a:defRPr/>
            </a:pPr>
            <a:r>
              <a:rPr lang="fr" sz="1680" kern="1200" dirty="0">
                <a:solidFill>
                  <a:prstClr val="black"/>
                </a:solidFill>
                <a:ea typeface="+mn-ea"/>
                <a:cs typeface="+mn-cs"/>
              </a:rPr>
              <a:t>Chef d’équipe de l’EIR</a:t>
            </a:r>
          </a:p>
        </p:txBody>
      </p:sp>
      <p:pic>
        <p:nvPicPr>
          <p:cNvPr id="88" name="Picture 87"/>
          <p:cNvPicPr>
            <a:picLocks noChangeAspect="1"/>
          </p:cNvPicPr>
          <p:nvPr>
            <p:custDataLst>
              <p:tags r:id="rId29"/>
            </p:custDataLst>
          </p:nvPr>
        </p:nvPicPr>
        <p:blipFill>
          <a:blip r:embed="rId42"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8805316" y="5264304"/>
            <a:ext cx="220841" cy="599009"/>
          </a:xfrm>
          <a:prstGeom prst="rect">
            <a:avLst/>
          </a:prstGeom>
          <a:solidFill>
            <a:sysClr val="window" lastClr="FFFFFF"/>
          </a:solidFill>
        </p:spPr>
      </p:pic>
      <p:cxnSp>
        <p:nvCxnSpPr>
          <p:cNvPr id="89" name="Elbow Connector 88"/>
          <p:cNvCxnSpPr>
            <a:stCxn id="72" idx="2"/>
            <a:endCxn id="88" idx="0"/>
          </p:cNvCxnSpPr>
          <p:nvPr>
            <p:custDataLst>
              <p:tags r:id="rId30"/>
            </p:custDataLst>
          </p:nvPr>
        </p:nvCxnSpPr>
        <p:spPr>
          <a:xfrm rot="16200000" flipH="1">
            <a:off x="8193309" y="4541876"/>
            <a:ext cx="308173" cy="1136684"/>
          </a:xfrm>
          <a:prstGeom prst="bentConnector3">
            <a:avLst>
              <a:gd name="adj1" fmla="val 50000"/>
            </a:avLst>
          </a:prstGeom>
          <a:noFill/>
          <a:ln w="6350" cap="flat" cmpd="sng" algn="ctr">
            <a:solidFill>
              <a:sysClr val="windowText" lastClr="000000"/>
            </a:solidFill>
            <a:prstDash val="solid"/>
            <a:miter lim="800000"/>
          </a:ln>
          <a:effectLst/>
        </p:spPr>
      </p:cxnSp>
      <p:sp>
        <p:nvSpPr>
          <p:cNvPr id="45" name="Title 1"/>
          <p:cNvSpPr>
            <a:spLocks noGrp="1"/>
          </p:cNvSpPr>
          <p:nvPr>
            <p:ph type="title" idx="4294967295"/>
            <p:custDataLst>
              <p:tags r:id="rId31"/>
            </p:custDataLst>
          </p:nvPr>
        </p:nvSpPr>
        <p:spPr>
          <a:xfrm>
            <a:off x="0" y="-101600"/>
            <a:ext cx="10507663" cy="1143000"/>
          </a:xfrm>
          <a:prstGeom prst="rect">
            <a:avLst/>
          </a:prstGeom>
        </p:spPr>
        <p:txBody>
          <a:bodyPr rtlCol="0"/>
          <a:lstStyle/>
          <a:p>
            <a:pPr algn="l" rtl="0"/>
            <a:r>
              <a:rPr lang="fr" sz="2700" b="1" dirty="0">
                <a:solidFill>
                  <a:schemeClr val="bg1"/>
                </a:solidFill>
              </a:rPr>
              <a:t>Quelle est la place des EIR dans le système d’intervention d’urgence ?</a:t>
            </a:r>
          </a:p>
        </p:txBody>
      </p:sp>
      <p:cxnSp>
        <p:nvCxnSpPr>
          <p:cNvPr id="47" name="Straight Connector 46">
            <a:extLst>
              <a:ext uri="{FF2B5EF4-FFF2-40B4-BE49-F238E27FC236}">
                <a16:creationId xmlns:a16="http://schemas.microsoft.com/office/drawing/2014/main" id="{FB6462EC-6B59-496A-A356-42680046CBCF}"/>
              </a:ext>
            </a:extLst>
          </p:cNvPr>
          <p:cNvCxnSpPr>
            <a:cxnSpLocks/>
          </p:cNvCxnSpPr>
          <p:nvPr>
            <p:custDataLst>
              <p:tags r:id="rId32"/>
            </p:custDataLst>
          </p:nvPr>
        </p:nvCxnSpPr>
        <p:spPr>
          <a:xfrm flipH="1">
            <a:off x="3740764" y="3474684"/>
            <a:ext cx="0" cy="219456"/>
          </a:xfrm>
          <a:prstGeom prst="line">
            <a:avLst/>
          </a:prstGeom>
          <a:ln w="12700"/>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4AD578EA-0A68-4E37-A128-ECCFA0915D98}"/>
              </a:ext>
            </a:extLst>
          </p:cNvPr>
          <p:cNvCxnSpPr>
            <a:cxnSpLocks/>
          </p:cNvCxnSpPr>
          <p:nvPr>
            <p:custDataLst>
              <p:tags r:id="rId33"/>
            </p:custDataLst>
          </p:nvPr>
        </p:nvCxnSpPr>
        <p:spPr>
          <a:xfrm>
            <a:off x="2951274" y="3691630"/>
            <a:ext cx="1536192"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E7F6A325-B4EC-4261-9876-DCD85419361A}"/>
              </a:ext>
            </a:extLst>
          </p:cNvPr>
          <p:cNvCxnSpPr>
            <a:cxnSpLocks/>
          </p:cNvCxnSpPr>
          <p:nvPr>
            <p:custDataLst>
              <p:tags r:id="rId34"/>
            </p:custDataLst>
          </p:nvPr>
        </p:nvCxnSpPr>
        <p:spPr>
          <a:xfrm flipH="1">
            <a:off x="2951274" y="3699441"/>
            <a:ext cx="0" cy="219456"/>
          </a:xfrm>
          <a:prstGeom prst="line">
            <a:avLst/>
          </a:prstGeom>
          <a:ln w="12700"/>
        </p:spPr>
        <p:style>
          <a:lnRef idx="1">
            <a:schemeClr val="dk1"/>
          </a:lnRef>
          <a:fillRef idx="0">
            <a:schemeClr val="dk1"/>
          </a:fillRef>
          <a:effectRef idx="0">
            <a:schemeClr val="dk1"/>
          </a:effectRef>
          <a:fontRef idx="minor">
            <a:schemeClr val="tx1"/>
          </a:fontRef>
        </p:style>
      </p:cxnSp>
      <p:cxnSp>
        <p:nvCxnSpPr>
          <p:cNvPr id="92" name="Straight Connector 91">
            <a:extLst>
              <a:ext uri="{FF2B5EF4-FFF2-40B4-BE49-F238E27FC236}">
                <a16:creationId xmlns:a16="http://schemas.microsoft.com/office/drawing/2014/main" id="{10DAB81C-95BB-4EDA-8974-8F0216C542C2}"/>
              </a:ext>
            </a:extLst>
          </p:cNvPr>
          <p:cNvCxnSpPr>
            <a:cxnSpLocks/>
          </p:cNvCxnSpPr>
          <p:nvPr>
            <p:custDataLst>
              <p:tags r:id="rId35"/>
            </p:custDataLst>
          </p:nvPr>
        </p:nvCxnSpPr>
        <p:spPr>
          <a:xfrm flipH="1">
            <a:off x="4488498" y="3699441"/>
            <a:ext cx="0" cy="219456"/>
          </a:xfrm>
          <a:prstGeom prst="line">
            <a:avLst/>
          </a:prstGeom>
          <a:ln w="12700"/>
        </p:spPr>
        <p:style>
          <a:lnRef idx="1">
            <a:schemeClr val="dk1"/>
          </a:lnRef>
          <a:fillRef idx="0">
            <a:schemeClr val="dk1"/>
          </a:fillRef>
          <a:effectRef idx="0">
            <a:schemeClr val="dk1"/>
          </a:effectRef>
          <a:fontRef idx="minor">
            <a:schemeClr val="tx1"/>
          </a:fontRef>
        </p:style>
      </p:cxnSp>
      <p:cxnSp>
        <p:nvCxnSpPr>
          <p:cNvPr id="93" name="Straight Connector 92">
            <a:extLst>
              <a:ext uri="{FF2B5EF4-FFF2-40B4-BE49-F238E27FC236}">
                <a16:creationId xmlns:a16="http://schemas.microsoft.com/office/drawing/2014/main" id="{12BCDBAB-51D9-4BA5-AAE4-50EF0E83434C}"/>
              </a:ext>
            </a:extLst>
          </p:cNvPr>
          <p:cNvCxnSpPr>
            <a:cxnSpLocks/>
          </p:cNvCxnSpPr>
          <p:nvPr>
            <p:custDataLst>
              <p:tags r:id="rId36"/>
            </p:custDataLst>
          </p:nvPr>
        </p:nvCxnSpPr>
        <p:spPr>
          <a:xfrm flipH="1">
            <a:off x="3463682" y="3699441"/>
            <a:ext cx="0" cy="219456"/>
          </a:xfrm>
          <a:prstGeom prst="line">
            <a:avLst/>
          </a:prstGeom>
          <a:ln w="12700"/>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CCB96F1C-390B-4B2D-91C7-3BEDD077FEB8}"/>
              </a:ext>
            </a:extLst>
          </p:cNvPr>
          <p:cNvCxnSpPr>
            <a:cxnSpLocks/>
          </p:cNvCxnSpPr>
          <p:nvPr>
            <p:custDataLst>
              <p:tags r:id="rId37"/>
            </p:custDataLst>
          </p:nvPr>
        </p:nvCxnSpPr>
        <p:spPr>
          <a:xfrm flipH="1">
            <a:off x="3976091" y="3699441"/>
            <a:ext cx="0" cy="219456"/>
          </a:xfrm>
          <a:prstGeom prst="line">
            <a:avLst/>
          </a:prstGeom>
          <a:ln w="12700"/>
        </p:spPr>
        <p:style>
          <a:lnRef idx="1">
            <a:schemeClr val="dk1"/>
          </a:lnRef>
          <a:fillRef idx="0">
            <a:schemeClr val="dk1"/>
          </a:fillRef>
          <a:effectRef idx="0">
            <a:schemeClr val="dk1"/>
          </a:effectRef>
          <a:fontRef idx="minor">
            <a:schemeClr val="tx1"/>
          </a:fontRef>
        </p:style>
      </p:cxnSp>
      <p:sp>
        <p:nvSpPr>
          <p:cNvPr id="3" name="Speech Bubble: Rectangle 2">
            <a:extLst>
              <a:ext uri="{FF2B5EF4-FFF2-40B4-BE49-F238E27FC236}">
                <a16:creationId xmlns:a16="http://schemas.microsoft.com/office/drawing/2014/main" id="{D80766BA-0997-4811-BE48-C40D23C688ED}"/>
              </a:ext>
            </a:extLst>
          </p:cNvPr>
          <p:cNvSpPr/>
          <p:nvPr>
            <p:custDataLst>
              <p:tags r:id="rId38"/>
            </p:custDataLst>
          </p:nvPr>
        </p:nvSpPr>
        <p:spPr>
          <a:xfrm>
            <a:off x="10108759" y="3733125"/>
            <a:ext cx="2085840" cy="3008646"/>
          </a:xfrm>
          <a:prstGeom prst="wedgeRectCallout">
            <a:avLst>
              <a:gd name="adj1" fmla="val -114862"/>
              <a:gd name="adj2" fmla="val -12887"/>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hangingPunct="1">
              <a:defRPr/>
            </a:pPr>
            <a:r>
              <a:rPr lang="fr" sz="1400" kern="1200" dirty="0">
                <a:solidFill>
                  <a:prstClr val="white"/>
                </a:solidFill>
                <a:latin typeface="Arial" panose="020B0604020202020204"/>
              </a:rPr>
              <a:t>Le </a:t>
            </a:r>
            <a:r>
              <a:rPr lang="fr" sz="1400" b="1" kern="1200" dirty="0">
                <a:solidFill>
                  <a:prstClr val="white"/>
                </a:solidFill>
                <a:latin typeface="Arial" panose="020B0604020202020204"/>
              </a:rPr>
              <a:t>chef d’équipe </a:t>
            </a:r>
            <a:r>
              <a:rPr lang="fr" sz="1400" kern="1200" dirty="0">
                <a:solidFill>
                  <a:prstClr val="white"/>
                </a:solidFill>
                <a:latin typeface="Arial" panose="020B0604020202020204"/>
              </a:rPr>
              <a:t>de l’EIR est chargé de la coordination de l’EIR </a:t>
            </a:r>
            <a:r>
              <a:rPr lang="fr" sz="1400" b="1" kern="1200" dirty="0">
                <a:solidFill>
                  <a:srgbClr val="C00000"/>
                </a:solidFill>
                <a:latin typeface="Arial" panose="020B0604020202020204"/>
              </a:rPr>
              <a:t>sur le terrain ; </a:t>
            </a:r>
            <a:r>
              <a:rPr lang="fr" sz="1400" kern="1200" dirty="0">
                <a:solidFill>
                  <a:prstClr val="white"/>
                </a:solidFill>
                <a:latin typeface="Arial" panose="020B0604020202020204"/>
              </a:rPr>
              <a:t>il travaille en étroite collaboration avec le gestionnaire de l’EIR, et sert généralement de référent pour communiquer avec l’équipe. </a:t>
            </a:r>
            <a:endParaRPr lang="en-US" sz="1400" kern="1200" dirty="0">
              <a:solidFill>
                <a:prstClr val="white"/>
              </a:solidFill>
              <a:latin typeface="Arial" panose="020B0604020202020204"/>
            </a:endParaRPr>
          </a:p>
        </p:txBody>
      </p:sp>
      <p:sp>
        <p:nvSpPr>
          <p:cNvPr id="4" name="Speech Bubble: Rectangle 3">
            <a:extLst>
              <a:ext uri="{FF2B5EF4-FFF2-40B4-BE49-F238E27FC236}">
                <a16:creationId xmlns:a16="http://schemas.microsoft.com/office/drawing/2014/main" id="{7FC628D2-8D7B-491C-9C4F-A1188487EA3E}"/>
              </a:ext>
            </a:extLst>
          </p:cNvPr>
          <p:cNvSpPr/>
          <p:nvPr>
            <p:custDataLst>
              <p:tags r:id="rId39"/>
            </p:custDataLst>
          </p:nvPr>
        </p:nvSpPr>
        <p:spPr>
          <a:xfrm>
            <a:off x="4598163" y="902794"/>
            <a:ext cx="5848032" cy="1156050"/>
          </a:xfrm>
          <a:prstGeom prst="wedgeRectCallout">
            <a:avLst>
              <a:gd name="adj1" fmla="val -57034"/>
              <a:gd name="adj2" fmla="val 7898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hangingPunct="1">
              <a:defRPr/>
            </a:pPr>
            <a:r>
              <a:rPr lang="fr" sz="1400" kern="1200" dirty="0">
                <a:solidFill>
                  <a:prstClr val="white"/>
                </a:solidFill>
                <a:latin typeface="Arial" panose="020B0604020202020204"/>
              </a:rPr>
              <a:t>Dans un </a:t>
            </a:r>
            <a:r>
              <a:rPr lang="fr" sz="1400" b="1" kern="1200" dirty="0">
                <a:solidFill>
                  <a:srgbClr val="C00000"/>
                </a:solidFill>
                <a:latin typeface="Arial" panose="020B0604020202020204"/>
              </a:rPr>
              <a:t>Centre d’opérations d’urgence</a:t>
            </a:r>
            <a:r>
              <a:rPr lang="fr" sz="1400" kern="1200" dirty="0">
                <a:solidFill>
                  <a:prstClr val="white"/>
                </a:solidFill>
                <a:latin typeface="Arial" panose="020B0604020202020204"/>
              </a:rPr>
              <a:t> (COU) ou équivalent, les personnes représentées seraient les suivantes : gestionnaire d’incident (en haut) ; responsable de section (administration/finance, logistique, planification, opérations) ; gestionnaire des EIR au sein de la section des opérations.</a:t>
            </a:r>
          </a:p>
        </p:txBody>
      </p:sp>
    </p:spTree>
    <p:extLst>
      <p:ext uri="{BB962C8B-B14F-4D97-AF65-F5344CB8AC3E}">
        <p14:creationId xmlns:p14="http://schemas.microsoft.com/office/powerpoint/2010/main" val="18720618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custDataLst>
              <p:tags r:id="rId1"/>
            </p:custDataLst>
          </p:nvPr>
        </p:nvSpPr>
        <p:spPr>
          <a:xfrm>
            <a:off x="-63500" y="-38100"/>
            <a:ext cx="10972800" cy="766762"/>
          </a:xfrm>
          <a:prstGeom prst="rect">
            <a:avLst/>
          </a:prstGeom>
        </p:spPr>
        <p:txBody>
          <a:bodyPr rtlCol="0"/>
          <a:lstStyle/>
          <a:p>
            <a:pPr algn="l" rtl="0"/>
            <a:r>
              <a:rPr lang="fr" sz="2900" b="1" dirty="0">
                <a:solidFill>
                  <a:schemeClr val="bg1"/>
                </a:solidFill>
                <a:cs typeface="Times New Roman"/>
              </a:rPr>
              <a:t>Parties prenantes et partenaires clés de l’EIR sur le terrain</a:t>
            </a:r>
            <a:endParaRPr lang="en-US" altLang="en-US" sz="2900" b="1" dirty="0">
              <a:solidFill>
                <a:schemeClr val="bg1"/>
              </a:solidFill>
              <a:cs typeface="Times New Roman"/>
            </a:endParaRPr>
          </a:p>
        </p:txBody>
      </p:sp>
      <p:sp>
        <p:nvSpPr>
          <p:cNvPr id="27651" name="Content Placeholder 2"/>
          <p:cNvSpPr>
            <a:spLocks noGrp="1"/>
          </p:cNvSpPr>
          <p:nvPr>
            <p:ph idx="4294967295"/>
            <p:custDataLst>
              <p:tags r:id="rId2"/>
            </p:custDataLst>
          </p:nvPr>
        </p:nvSpPr>
        <p:spPr>
          <a:xfrm>
            <a:off x="342900" y="931863"/>
            <a:ext cx="10972800" cy="4935537"/>
          </a:xfrm>
          <a:prstGeom prst="rect">
            <a:avLst/>
          </a:prstGeom>
        </p:spPr>
        <p:txBody>
          <a:bodyPr rtlCol="0"/>
          <a:lstStyle/>
          <a:p>
            <a:pPr marL="0" indent="0" rtl="0">
              <a:buNone/>
            </a:pPr>
            <a:r>
              <a:rPr lang="fr" sz="2100" b="1" dirty="0">
                <a:solidFill>
                  <a:srgbClr val="A2010C"/>
                </a:solidFill>
                <a:cs typeface="Arial"/>
              </a:rPr>
              <a:t>Outre la coordination avec le centre d’opérations d’urgence, les membres de l’EIR peuvent être amenés à interagir avec un grand nombre de partenaires et de parties prenantes sur le terrain. </a:t>
            </a:r>
          </a:p>
          <a:p>
            <a:pPr marL="0" indent="0" rtl="0">
              <a:buNone/>
            </a:pPr>
            <a:r>
              <a:rPr lang="fr" sz="2100" dirty="0">
                <a:cs typeface="Times New Roman"/>
              </a:rPr>
              <a:t>On peut citer :</a:t>
            </a:r>
            <a:endParaRPr lang="en-US" sz="2100" dirty="0">
              <a:cs typeface="Times New Roman"/>
            </a:endParaRPr>
          </a:p>
          <a:p>
            <a:pPr rtl="0">
              <a:buClr>
                <a:srgbClr val="65A000"/>
              </a:buClr>
            </a:pPr>
            <a:r>
              <a:rPr lang="fr" sz="2100" dirty="0">
                <a:solidFill>
                  <a:schemeClr val="tx1"/>
                </a:solidFill>
                <a:cs typeface="Times New Roman"/>
              </a:rPr>
              <a:t>Ligne directe pour contacter le centre</a:t>
            </a:r>
            <a:endParaRPr lang="en-GB" sz="2100" dirty="0">
              <a:solidFill>
                <a:schemeClr val="tx1"/>
              </a:solidFill>
              <a:cs typeface="Times New Roman"/>
            </a:endParaRPr>
          </a:p>
          <a:p>
            <a:pPr rtl="0">
              <a:buClr>
                <a:srgbClr val="65A000"/>
              </a:buClr>
            </a:pPr>
            <a:r>
              <a:rPr lang="fr" sz="2100" dirty="0">
                <a:solidFill>
                  <a:schemeClr val="tx1"/>
                </a:solidFill>
                <a:cs typeface="Times New Roman"/>
              </a:rPr>
              <a:t>Médecin local</a:t>
            </a:r>
          </a:p>
          <a:p>
            <a:pPr rtl="0">
              <a:buClr>
                <a:srgbClr val="65A000"/>
              </a:buClr>
            </a:pPr>
            <a:r>
              <a:rPr lang="fr" sz="2100" dirty="0">
                <a:solidFill>
                  <a:schemeClr val="tx1"/>
                </a:solidFill>
                <a:cs typeface="Times New Roman"/>
              </a:rPr>
              <a:t>Équipe de transfert en ambulance</a:t>
            </a:r>
          </a:p>
          <a:p>
            <a:pPr rtl="0">
              <a:buClr>
                <a:srgbClr val="65A000"/>
              </a:buClr>
            </a:pPr>
            <a:r>
              <a:rPr lang="fr" sz="2100" dirty="0">
                <a:solidFill>
                  <a:schemeClr val="tx1"/>
                </a:solidFill>
                <a:cs typeface="Times New Roman"/>
              </a:rPr>
              <a:t>Centre de traitement désigné</a:t>
            </a:r>
          </a:p>
          <a:p>
            <a:pPr rtl="0">
              <a:buClr>
                <a:srgbClr val="65A000"/>
              </a:buClr>
            </a:pPr>
            <a:r>
              <a:rPr lang="fr" sz="2100" dirty="0">
                <a:solidFill>
                  <a:schemeClr val="tx1"/>
                </a:solidFill>
                <a:cs typeface="Times New Roman"/>
              </a:rPr>
              <a:t>Laboratoire désigné</a:t>
            </a:r>
            <a:endParaRPr lang="en-GB" altLang="en-US" sz="2100" dirty="0">
              <a:solidFill>
                <a:schemeClr val="tx1"/>
              </a:solidFill>
              <a:cs typeface="Times New Roman"/>
            </a:endParaRPr>
          </a:p>
          <a:p>
            <a:pPr rtl="0">
              <a:buClr>
                <a:srgbClr val="65A000"/>
              </a:buClr>
            </a:pPr>
            <a:r>
              <a:rPr lang="fr" sz="2100" dirty="0">
                <a:solidFill>
                  <a:schemeClr val="tx1"/>
                </a:solidFill>
                <a:cs typeface="Times New Roman"/>
              </a:rPr>
              <a:t>Équipe de désinfection</a:t>
            </a:r>
          </a:p>
          <a:p>
            <a:pPr rtl="0">
              <a:buClr>
                <a:srgbClr val="65A000"/>
              </a:buClr>
            </a:pPr>
            <a:r>
              <a:rPr lang="fr" sz="2100" dirty="0">
                <a:solidFill>
                  <a:schemeClr val="tx1"/>
                </a:solidFill>
                <a:cs typeface="Times New Roman"/>
              </a:rPr>
              <a:t>Équipe chargée des inhumations sans risque et dans la dignité</a:t>
            </a:r>
            <a:endParaRPr lang="en-GB" altLang="en-US" sz="2100" dirty="0">
              <a:solidFill>
                <a:schemeClr val="tx1"/>
              </a:solidFill>
              <a:cs typeface="Times New Roman"/>
            </a:endParaRPr>
          </a:p>
          <a:p>
            <a:pPr rtl="0">
              <a:buClr>
                <a:srgbClr val="65A000"/>
              </a:buClr>
            </a:pPr>
            <a:r>
              <a:rPr lang="fr" sz="2100" dirty="0">
                <a:solidFill>
                  <a:schemeClr val="tx1"/>
                </a:solidFill>
                <a:cs typeface="Times New Roman"/>
              </a:rPr>
              <a:t>Autres parties prenantes nationales (communauté, ONG)</a:t>
            </a:r>
          </a:p>
          <a:p>
            <a:pPr rtl="0">
              <a:buClr>
                <a:srgbClr val="65A000"/>
              </a:buClr>
            </a:pPr>
            <a:r>
              <a:rPr lang="fr" sz="2100" dirty="0">
                <a:solidFill>
                  <a:schemeClr val="tx1"/>
                </a:solidFill>
                <a:cs typeface="Times New Roman"/>
              </a:rPr>
              <a:t>Parties prenantes internationales (ONU, ONG internationales)</a:t>
            </a:r>
            <a:endParaRPr lang="en-GB" altLang="en-US" sz="2100" dirty="0">
              <a:solidFill>
                <a:schemeClr val="tx1"/>
              </a:solidFill>
              <a:cs typeface="Times New Roman"/>
            </a:endParaRPr>
          </a:p>
        </p:txBody>
      </p:sp>
    </p:spTree>
    <p:extLst>
      <p:ext uri="{BB962C8B-B14F-4D97-AF65-F5344CB8AC3E}">
        <p14:creationId xmlns:p14="http://schemas.microsoft.com/office/powerpoint/2010/main" val="937069414"/>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custDataLst>
              <p:tags r:id="rId1"/>
            </p:custDataLst>
          </p:nvPr>
        </p:nvSpPr>
        <p:spPr>
          <a:xfrm>
            <a:off x="272974" y="464739"/>
            <a:ext cx="4083125" cy="1578777"/>
          </a:xfrm>
          <a:prstGeom prst="rect">
            <a:avLst/>
          </a:prstGeom>
        </p:spPr>
        <p:txBody>
          <a:bodyPr rtlCol="0"/>
          <a:lstStyle/>
          <a:p>
            <a:pPr rtl="0"/>
            <a:r>
              <a:rPr lang="fr" dirty="0">
                <a:cs typeface="Arial"/>
              </a:rPr>
              <a:t>Messages clés</a:t>
            </a:r>
          </a:p>
        </p:txBody>
      </p:sp>
      <p:sp>
        <p:nvSpPr>
          <p:cNvPr id="33795" name="Content Placeholder 2"/>
          <p:cNvSpPr>
            <a:spLocks noGrp="1"/>
          </p:cNvSpPr>
          <p:nvPr>
            <p:ph idx="4294967295"/>
            <p:custDataLst>
              <p:tags r:id="rId2"/>
            </p:custDataLst>
          </p:nvPr>
        </p:nvSpPr>
        <p:spPr>
          <a:xfrm>
            <a:off x="4978400" y="1444625"/>
            <a:ext cx="6731000" cy="4359275"/>
          </a:xfrm>
          <a:prstGeom prst="rect">
            <a:avLst/>
          </a:prstGeom>
        </p:spPr>
        <p:txBody>
          <a:bodyPr vert="horz" lIns="18000" tIns="0" rIns="18000" bIns="0" rtlCol="0" anchor="t">
            <a:noAutofit/>
          </a:bodyPr>
          <a:lstStyle/>
          <a:p>
            <a:pPr rtl="0">
              <a:buClr>
                <a:srgbClr val="65A000"/>
              </a:buClr>
            </a:pPr>
            <a:r>
              <a:rPr lang="fr" sz="2400" dirty="0">
                <a:solidFill>
                  <a:schemeClr val="tx1"/>
                </a:solidFill>
                <a:cs typeface="Arial"/>
              </a:rPr>
              <a:t>Pour être efficace, l’EIR doit être formée, équipée et appuyée par le centre d’opérations d’urgence ou une structure équivalente. </a:t>
            </a:r>
            <a:endParaRPr lang="en-ZA" sz="2400" dirty="0">
              <a:solidFill>
                <a:schemeClr val="tx1"/>
              </a:solidFill>
            </a:endParaRPr>
          </a:p>
          <a:p>
            <a:pPr rtl="0">
              <a:buClr>
                <a:srgbClr val="65A000"/>
              </a:buClr>
            </a:pPr>
            <a:r>
              <a:rPr lang="fr" sz="2400" dirty="0">
                <a:solidFill>
                  <a:schemeClr val="tx1"/>
                </a:solidFill>
                <a:cs typeface="Arial"/>
              </a:rPr>
              <a:t>L’EIR est multidisciplinaire, et ses membres exercent des rôles complémentaires. </a:t>
            </a:r>
            <a:endParaRPr lang="en-ZA" sz="2400" dirty="0">
              <a:solidFill>
                <a:schemeClr val="tx1"/>
              </a:solidFill>
            </a:endParaRPr>
          </a:p>
          <a:p>
            <a:pPr rtl="0">
              <a:buClr>
                <a:srgbClr val="65A000"/>
              </a:buClr>
            </a:pPr>
            <a:r>
              <a:rPr lang="fr" sz="2400" dirty="0">
                <a:solidFill>
                  <a:schemeClr val="tx1"/>
                </a:solidFill>
                <a:cs typeface="Arial"/>
              </a:rPr>
              <a:t>Les EIR doivent être prêtes 24 heures sur 24 et 7 jours sur 7, et doivent intervenir dans les 24 heures suivant une alerte en cas d’événement de santé publique potentiel. </a:t>
            </a:r>
            <a:endParaRPr lang="en-ZA" sz="2400" dirty="0">
              <a:solidFill>
                <a:schemeClr val="tx1"/>
              </a:solidFill>
            </a:endParaRPr>
          </a:p>
          <a:p>
            <a:pPr rtl="0">
              <a:buClr>
                <a:srgbClr val="65A000"/>
              </a:buClr>
            </a:pPr>
            <a:r>
              <a:rPr lang="fr" sz="2400" dirty="0">
                <a:solidFill>
                  <a:schemeClr val="tx1"/>
                </a:solidFill>
                <a:cs typeface="Arial"/>
              </a:rPr>
              <a:t>Les EIR doivent agir en coordination avec les autres interventions.</a:t>
            </a:r>
          </a:p>
          <a:p>
            <a:pPr marL="342900" indent="-342900" rtl="0">
              <a:buClr>
                <a:srgbClr val="65A000"/>
              </a:buClr>
              <a:buSzPct val="100000"/>
              <a:buFont typeface="Arial" panose="020B0604020202020204" pitchFamily="34" charset="0"/>
              <a:buChar char="•"/>
            </a:pPr>
            <a:endParaRPr lang="en-ZA" altLang="en-US" dirty="0">
              <a:solidFill>
                <a:schemeClr val="tx1"/>
              </a:solidFill>
              <a:cs typeface="Times New Roman"/>
            </a:endParaRPr>
          </a:p>
          <a:p>
            <a:pPr marL="0" indent="0" rtl="0">
              <a:buClr>
                <a:srgbClr val="65A000"/>
              </a:buClr>
              <a:buSzPct val="100000"/>
              <a:buNone/>
            </a:pPr>
            <a:endParaRPr lang="en-US" altLang="en-US" dirty="0">
              <a:solidFill>
                <a:schemeClr val="tx1"/>
              </a:solidFill>
              <a:cs typeface="Times New Roman"/>
            </a:endParaRPr>
          </a:p>
          <a:p>
            <a:pPr rtl="0">
              <a:buClr>
                <a:srgbClr val="65A000"/>
              </a:buClr>
            </a:pPr>
            <a:endParaRPr lang="en-US" altLang="en-US" sz="1800" dirty="0">
              <a:solidFill>
                <a:schemeClr val="tx1"/>
              </a:solidFill>
            </a:endParaRPr>
          </a:p>
          <a:p>
            <a:pPr rtl="0">
              <a:buClr>
                <a:srgbClr val="65A000"/>
              </a:buClr>
            </a:pPr>
            <a:endParaRPr lang="en-ZA" altLang="en-US" sz="1800" dirty="0">
              <a:solidFill>
                <a:schemeClr val="tx1"/>
              </a:solidFill>
            </a:endParaRPr>
          </a:p>
        </p:txBody>
      </p:sp>
    </p:spTree>
    <p:extLst>
      <p:ext uri="{BB962C8B-B14F-4D97-AF65-F5344CB8AC3E}">
        <p14:creationId xmlns:p14="http://schemas.microsoft.com/office/powerpoint/2010/main" val="2705879038"/>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8" name="Google Shape;308;p8"/>
          <p:cNvSpPr txBox="1">
            <a:spLocks noGrp="1"/>
          </p:cNvSpPr>
          <p:nvPr>
            <p:ph type="body" sz="half" idx="1"/>
            <p:custDataLst>
              <p:tags r:id="rId1"/>
            </p:custDataLst>
          </p:nvPr>
        </p:nvSpPr>
        <p:spPr>
          <a:xfrm>
            <a:off x="549103" y="1469526"/>
            <a:ext cx="11347452" cy="1870076"/>
          </a:xfrm>
          <a:prstGeom prst="rect">
            <a:avLst/>
          </a:prstGeom>
          <a:noFill/>
          <a:ln>
            <a:noFill/>
          </a:ln>
        </p:spPr>
        <p:txBody>
          <a:bodyPr spcFirstLastPara="1" wrap="square" lIns="18000" tIns="0" rIns="18000" bIns="0" rtlCol="0" anchor="ctr" anchorCtr="0">
            <a:noAutofit/>
          </a:bodyPr>
          <a:lstStyle/>
          <a:p>
            <a:pPr marL="0" indent="0" algn="ctr" rtl="0">
              <a:lnSpc>
                <a:spcPct val="110000"/>
              </a:lnSpc>
              <a:buSzPts val="2240"/>
              <a:buNone/>
            </a:pPr>
            <a:r>
              <a:rPr lang="fr" sz="4000" b="1">
                <a:solidFill>
                  <a:schemeClr val="bg1"/>
                </a:solidFill>
                <a:latin typeface="Arial"/>
                <a:ea typeface="+mj-ea"/>
                <a:cs typeface="Arial"/>
              </a:rPr>
              <a:t>5. Références et lignes directrices</a:t>
            </a:r>
            <a:endParaRPr lang="fr-FR" sz="4000" b="1" i="0" dirty="0">
              <a:solidFill>
                <a:schemeClr val="bg1"/>
              </a:solidFill>
              <a:latin typeface="Arial"/>
              <a:cs typeface="Arial"/>
            </a:endParaRPr>
          </a:p>
        </p:txBody>
      </p:sp>
    </p:spTree>
    <p:extLst>
      <p:ext uri="{BB962C8B-B14F-4D97-AF65-F5344CB8AC3E}">
        <p14:creationId xmlns:p14="http://schemas.microsoft.com/office/powerpoint/2010/main" val="2483781633"/>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Title 1"/>
          <p:cNvSpPr txBox="1">
            <a:spLocks noGrp="1"/>
          </p:cNvSpPr>
          <p:nvPr>
            <p:ph type="title"/>
          </p:nvPr>
        </p:nvSpPr>
        <p:spPr>
          <a:xfrm>
            <a:off x="211909" y="189447"/>
            <a:ext cx="3763326" cy="1932377"/>
          </a:xfrm>
          <a:prstGeom prst="rect">
            <a:avLst/>
          </a:prstGeom>
        </p:spPr>
        <p:txBody>
          <a:bodyPr lIns="91440" tIns="45720" rIns="91440" bIns="45720" anchor="t"/>
          <a:lstStyle/>
          <a:p>
            <a:pPr algn="l"/>
            <a:r>
              <a:rPr lang="hu-HU" sz="3200" b="1" dirty="0">
                <a:solidFill>
                  <a:schemeClr val="bg1"/>
                </a:solidFill>
              </a:rPr>
              <a:t>Références</a:t>
            </a:r>
            <a:r>
              <a:rPr lang="fr-FR" sz="3200" b="1" dirty="0">
                <a:solidFill>
                  <a:schemeClr val="bg1"/>
                </a:solidFill>
              </a:rPr>
              <a:t> </a:t>
            </a:r>
            <a:br>
              <a:rPr lang="fr-FR" sz="3200" b="1" dirty="0">
                <a:solidFill>
                  <a:schemeClr val="bg1"/>
                </a:solidFill>
              </a:rPr>
            </a:br>
            <a:r>
              <a:rPr lang="fr-FR" sz="3200" b="1" dirty="0">
                <a:solidFill>
                  <a:schemeClr val="bg1"/>
                </a:solidFill>
              </a:rPr>
              <a:t>et lignes directrices</a:t>
            </a:r>
            <a:endParaRPr sz="3200" b="1" dirty="0" err="1">
              <a:solidFill>
                <a:schemeClr val="bg1"/>
              </a:solidFill>
            </a:endParaRPr>
          </a:p>
        </p:txBody>
      </p:sp>
      <p:sp>
        <p:nvSpPr>
          <p:cNvPr id="2" name="Rounded Rectangle 7">
            <a:extLst>
              <a:ext uri="{FF2B5EF4-FFF2-40B4-BE49-F238E27FC236}">
                <a16:creationId xmlns:a16="http://schemas.microsoft.com/office/drawing/2014/main" id="{F383F621-906F-CBAF-DDBF-090BDF1ED1C5}"/>
              </a:ext>
            </a:extLst>
          </p:cNvPr>
          <p:cNvSpPr/>
          <p:nvPr/>
        </p:nvSpPr>
        <p:spPr>
          <a:xfrm flipV="1">
            <a:off x="356135" y="1597793"/>
            <a:ext cx="3176337" cy="67377"/>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4" name="Content Placeholder 2">
            <a:extLst>
              <a:ext uri="{FF2B5EF4-FFF2-40B4-BE49-F238E27FC236}">
                <a16:creationId xmlns:a16="http://schemas.microsoft.com/office/drawing/2014/main" id="{DAB1D999-48F2-25CE-E7B9-FA26F3BA1589}"/>
              </a:ext>
            </a:extLst>
          </p:cNvPr>
          <p:cNvSpPr txBox="1">
            <a:spLocks/>
          </p:cNvSpPr>
          <p:nvPr>
            <p:custDataLst>
              <p:tags r:id="rId1"/>
            </p:custDataLst>
          </p:nvPr>
        </p:nvSpPr>
        <p:spPr>
          <a:xfrm>
            <a:off x="4342377" y="1309641"/>
            <a:ext cx="6620798" cy="41478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rtlCol="0" anchor="t">
            <a:normAutofit/>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pPr marL="0" indent="0" hangingPunct="1">
              <a:buNone/>
            </a:pPr>
            <a:r>
              <a:rPr lang="fr" sz="1800" kern="1200" dirty="0">
                <a:solidFill>
                  <a:prstClr val="black"/>
                </a:solidFill>
                <a:latin typeface="Arial"/>
                <a:cs typeface="Arial"/>
              </a:rPr>
              <a:t>OMS, </a:t>
            </a:r>
            <a:r>
              <a:rPr lang="en" sz="1800" kern="1200" dirty="0">
                <a:solidFill>
                  <a:prstClr val="black"/>
                </a:solidFill>
                <a:latin typeface="Arial"/>
                <a:cs typeface="Arial"/>
              </a:rPr>
              <a:t>Emergency Response Framework, 2nd edition. 2017.</a:t>
            </a:r>
          </a:p>
          <a:p>
            <a:pPr marL="0" indent="0" hangingPunct="1">
              <a:buNone/>
            </a:pPr>
            <a:r>
              <a:rPr lang="fr" sz="1800" kern="1200" dirty="0">
                <a:solidFill>
                  <a:prstClr val="black"/>
                </a:solidFill>
                <a:latin typeface="Arial"/>
                <a:ea typeface="+mn-lt"/>
                <a:cs typeface="Arial"/>
                <a:hlinkClick r:id="rId4"/>
              </a:rPr>
              <a:t>https://www.who.int/publications/i/item/emergency-response-framework-(-erf)-2nd-ed</a:t>
            </a:r>
            <a:r>
              <a:rPr lang="fr" sz="1800" kern="1200" dirty="0">
                <a:solidFill>
                  <a:prstClr val="black"/>
                </a:solidFill>
                <a:latin typeface="Arial"/>
                <a:ea typeface="+mn-lt"/>
                <a:cs typeface="Arial"/>
              </a:rPr>
              <a:t> </a:t>
            </a:r>
          </a:p>
          <a:p>
            <a:pPr marL="0" indent="0" hangingPunct="1">
              <a:buNone/>
            </a:pPr>
            <a:endParaRPr lang="en-US" sz="1800" kern="1200" dirty="0">
              <a:solidFill>
                <a:prstClr val="black"/>
              </a:solidFill>
              <a:latin typeface="Arial"/>
              <a:cs typeface="Arial"/>
            </a:endParaRPr>
          </a:p>
          <a:p>
            <a:pPr marL="0" indent="0" hangingPunct="1">
              <a:buNone/>
            </a:pPr>
            <a:r>
              <a:rPr lang="fr" sz="1800" kern="1200" dirty="0">
                <a:solidFill>
                  <a:prstClr val="black"/>
                </a:solidFill>
                <a:latin typeface="Arial"/>
                <a:cs typeface="Arial"/>
              </a:rPr>
              <a:t>OMS, </a:t>
            </a:r>
            <a:r>
              <a:rPr lang="en" sz="1800" kern="1200" dirty="0">
                <a:solidFill>
                  <a:prstClr val="black"/>
                </a:solidFill>
                <a:latin typeface="Arial"/>
                <a:cs typeface="Arial"/>
              </a:rPr>
              <a:t>Guide technique pour la surveillance intégrée de la maladie et la riposte dans la région Africaine : Volume 1 – Section d’introduction, Troisième édition. 2019.</a:t>
            </a:r>
          </a:p>
          <a:p>
            <a:pPr marL="0" indent="0" hangingPunct="1">
              <a:buNone/>
            </a:pPr>
            <a:r>
              <a:rPr lang="fr" sz="1800" kern="1200" dirty="0">
                <a:solidFill>
                  <a:prstClr val="black"/>
                </a:solidFill>
                <a:latin typeface="Arial"/>
                <a:cs typeface="Arial"/>
                <a:hlinkClick r:id="rId5"/>
              </a:rPr>
              <a:t>https://apps.who.int/iris/handle/10665/331254</a:t>
            </a:r>
            <a:endParaRPr lang="en-US" sz="1800" kern="1200" dirty="0">
              <a:solidFill>
                <a:prstClr val="black"/>
              </a:solidFill>
              <a:latin typeface="Arial"/>
              <a:cs typeface="Arial"/>
            </a:endParaRPr>
          </a:p>
          <a:p>
            <a:pPr marL="0" indent="0" hangingPunct="1">
              <a:buNone/>
            </a:pPr>
            <a:endParaRPr lang="en-US" sz="1800" kern="1200" dirty="0">
              <a:solidFill>
                <a:prstClr val="black"/>
              </a:solidFill>
              <a:latin typeface="Arial"/>
              <a:cs typeface="Arial"/>
            </a:endParaRPr>
          </a:p>
          <a:p>
            <a:pPr marL="0" indent="0" hangingPunct="1">
              <a:buNone/>
            </a:pPr>
            <a:r>
              <a:rPr lang="fr" sz="1800" kern="1200" dirty="0">
                <a:solidFill>
                  <a:prstClr val="black"/>
                </a:solidFill>
                <a:latin typeface="Arial"/>
                <a:cs typeface="Arial"/>
              </a:rPr>
              <a:t>CDC, </a:t>
            </a:r>
            <a:r>
              <a:rPr lang="en" sz="1800" kern="1200" dirty="0">
                <a:solidFill>
                  <a:prstClr val="black"/>
                </a:solidFill>
                <a:latin typeface="Arial"/>
                <a:cs typeface="Arial"/>
              </a:rPr>
              <a:t>Guidance for U.S. Centers for Disease Control and Prevention Staff for the Establishment and Management of Public Health Rapid Response Teams for Disease Outbreaks. 2020.</a:t>
            </a:r>
          </a:p>
          <a:p>
            <a:pPr marL="0" indent="0" hangingPunct="1">
              <a:buNone/>
            </a:pPr>
            <a:r>
              <a:rPr lang="fr" sz="1800" kern="1200" dirty="0">
                <a:solidFill>
                  <a:prstClr val="black"/>
                </a:solidFill>
                <a:latin typeface="Arial"/>
                <a:ea typeface="+mn-lt"/>
                <a:hlinkClick r:id="rId6"/>
              </a:rPr>
              <a:t>https://www.cdc.gov/globalhealth/healthprotection/errb/pdf/RRTManagementGuidance-508.pdf</a:t>
            </a:r>
            <a:r>
              <a:rPr lang="fr" sz="1800" kern="1200" dirty="0">
                <a:solidFill>
                  <a:prstClr val="black"/>
                </a:solidFill>
                <a:latin typeface="Arial"/>
                <a:ea typeface="+mn-lt"/>
              </a:rPr>
              <a:t>  </a:t>
            </a:r>
            <a:endParaRPr lang="en-US" sz="1800" kern="1200" dirty="0">
              <a:solidFill>
                <a:prstClr val="black"/>
              </a:solidFill>
              <a:latin typeface="Arial"/>
            </a:endParaRPr>
          </a:p>
        </p:txBody>
      </p:sp>
    </p:spTree>
    <p:extLst>
      <p:ext uri="{BB962C8B-B14F-4D97-AF65-F5344CB8AC3E}">
        <p14:creationId xmlns:p14="http://schemas.microsoft.com/office/powerpoint/2010/main" val="2293628181"/>
      </p:ext>
    </p:extLst>
  </p:cSld>
  <p:clrMapOvr>
    <a:masterClrMapping/>
  </p:clrMapOvr>
  <p:transition spd="slow">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idx="4294967295"/>
          </p:nvPr>
        </p:nvSpPr>
        <p:spPr>
          <a:xfrm>
            <a:off x="2358189" y="2433939"/>
            <a:ext cx="7751546" cy="911225"/>
          </a:xfrm>
          <a:prstGeom prst="rect">
            <a:avLst/>
          </a:prstGeom>
        </p:spPr>
        <p:txBody>
          <a:bodyPr lIns="101249" tIns="101249" rIns="101249" bIns="101249" anchor="t">
            <a:noAutofit/>
          </a:bodyPr>
          <a:lstStyle/>
          <a:p>
            <a:pPr defTabSz="210482">
              <a:defRPr sz="3104"/>
            </a:pPr>
            <a:r>
              <a:rPr lang="fr" sz="3600" b="1" dirty="0">
                <a:solidFill>
                  <a:schemeClr val="bg1"/>
                </a:solidFill>
              </a:rPr>
              <a:t>6. Autres ressources de formation</a:t>
            </a:r>
            <a:endParaRPr lang="fr-FR" sz="3600" dirty="0">
              <a:solidFill>
                <a:schemeClr val="bg1"/>
              </a:solidFill>
            </a:endParaRPr>
          </a:p>
        </p:txBody>
      </p:sp>
    </p:spTree>
    <p:extLst>
      <p:ext uri="{BB962C8B-B14F-4D97-AF65-F5344CB8AC3E}">
        <p14:creationId xmlns:p14="http://schemas.microsoft.com/office/powerpoint/2010/main" val="1910227844"/>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Title 1"/>
          <p:cNvSpPr txBox="1">
            <a:spLocks noGrp="1"/>
          </p:cNvSpPr>
          <p:nvPr>
            <p:ph type="title"/>
          </p:nvPr>
        </p:nvSpPr>
        <p:spPr>
          <a:xfrm>
            <a:off x="516034" y="692486"/>
            <a:ext cx="3264196" cy="1932377"/>
          </a:xfrm>
          <a:prstGeom prst="rect">
            <a:avLst/>
          </a:prstGeom>
        </p:spPr>
        <p:txBody>
          <a:bodyPr lIns="91440" tIns="45720" rIns="91440" bIns="45720" anchor="t"/>
          <a:lstStyle/>
          <a:p>
            <a:pPr defTabSz="210482">
              <a:defRPr sz="3104"/>
            </a:pPr>
            <a:r>
              <a:rPr lang="fr" sz="3100" b="1" dirty="0"/>
              <a:t>Autres ressources de formation</a:t>
            </a:r>
            <a:endParaRPr lang="en-US" sz="3100" b="1" dirty="0"/>
          </a:p>
          <a:p>
            <a:pPr defTabSz="210482">
              <a:defRPr sz="3104"/>
            </a:pPr>
            <a:endParaRPr sz="3100" b="1" dirty="0"/>
          </a:p>
        </p:txBody>
      </p:sp>
      <p:sp>
        <p:nvSpPr>
          <p:cNvPr id="412" name="Rounded Rectangle 7"/>
          <p:cNvSpPr/>
          <p:nvPr/>
        </p:nvSpPr>
        <p:spPr>
          <a:xfrm flipV="1">
            <a:off x="674928" y="1714356"/>
            <a:ext cx="1482385"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2" name="Content Placeholder 2">
            <a:extLst>
              <a:ext uri="{FF2B5EF4-FFF2-40B4-BE49-F238E27FC236}">
                <a16:creationId xmlns:a16="http://schemas.microsoft.com/office/drawing/2014/main" id="{254B8E2E-1DE6-209A-808C-AA7618B91243}"/>
              </a:ext>
            </a:extLst>
          </p:cNvPr>
          <p:cNvSpPr>
            <a:spLocks noGrp="1"/>
          </p:cNvSpPr>
          <p:nvPr/>
        </p:nvSpPr>
        <p:spPr bwMode="auto">
          <a:xfrm>
            <a:off x="4350886" y="260992"/>
            <a:ext cx="6551596" cy="566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spcBef>
                <a:spcPts val="0"/>
              </a:spcBef>
              <a:buNone/>
            </a:pPr>
            <a:r>
              <a:rPr lang="fr" dirty="0">
                <a:latin typeface="Arial"/>
                <a:cs typeface="Arial"/>
              </a:rPr>
              <a:t>Programme de Formation pour les EIR de l’OMS</a:t>
            </a:r>
            <a:endParaRPr lang="en-US" dirty="0">
              <a:latin typeface="Arial"/>
              <a:cs typeface="Arial"/>
            </a:endParaRPr>
          </a:p>
          <a:p>
            <a:pPr marL="0" indent="0">
              <a:spcBef>
                <a:spcPts val="0"/>
              </a:spcBef>
              <a:buNone/>
            </a:pPr>
            <a:r>
              <a:rPr lang="fr-FR" dirty="0">
                <a:solidFill>
                  <a:srgbClr val="000000"/>
                </a:solidFill>
                <a:hlinkClick r:id="rId2"/>
              </a:rPr>
              <a:t>https://extranet.who.int/hslp/package/rapid-response-teams-training-programme</a:t>
            </a:r>
            <a:endParaRPr lang="fr-FR" dirty="0">
              <a:solidFill>
                <a:srgbClr val="000000"/>
              </a:solidFill>
            </a:endParaRPr>
          </a:p>
          <a:p>
            <a:pPr marL="0" indent="0">
              <a:spcBef>
                <a:spcPts val="0"/>
              </a:spcBef>
              <a:buNone/>
            </a:pPr>
            <a:endParaRPr lang="fr-FR" dirty="0">
              <a:solidFill>
                <a:srgbClr val="000000"/>
              </a:solidFill>
            </a:endParaRPr>
          </a:p>
          <a:p>
            <a:pPr marL="0" indent="0">
              <a:spcBef>
                <a:spcPts val="0"/>
              </a:spcBef>
              <a:buNone/>
            </a:pPr>
            <a:r>
              <a:rPr lang="fr" dirty="0">
                <a:latin typeface="Arial"/>
                <a:cs typeface="Arial"/>
              </a:rPr>
              <a:t>Formation des formateurs pour la formation des équipes d’intervention rapide</a:t>
            </a:r>
            <a:endParaRPr lang="fr-FR" dirty="0">
              <a:latin typeface="Arial"/>
              <a:cs typeface="Arial"/>
            </a:endParaRPr>
          </a:p>
          <a:p>
            <a:pPr marL="0" indent="0">
              <a:spcBef>
                <a:spcPts val="0"/>
              </a:spcBef>
              <a:buNone/>
            </a:pPr>
            <a:r>
              <a:rPr lang="fr-FR" dirty="0">
                <a:hlinkClick r:id="rId3"/>
              </a:rPr>
              <a:t>https://extranet.who.int/hslp/content/training-trainers-rapid-response-teams-training</a:t>
            </a:r>
            <a:endParaRPr lang="fr-FR" dirty="0"/>
          </a:p>
          <a:p>
            <a:pPr marL="0" indent="0">
              <a:spcBef>
                <a:spcPts val="0"/>
              </a:spcBef>
              <a:buNone/>
            </a:pPr>
            <a:endParaRPr lang="fr-FR" dirty="0"/>
          </a:p>
          <a:p>
            <a:pPr marL="0" indent="0">
              <a:spcBef>
                <a:spcPts val="0"/>
              </a:spcBef>
              <a:buNone/>
            </a:pPr>
            <a:r>
              <a:rPr lang="fr-FR" dirty="0"/>
              <a:t>Formation des gestionnaires d’EIR</a:t>
            </a:r>
          </a:p>
          <a:p>
            <a:pPr marL="0" indent="0">
              <a:spcBef>
                <a:spcPts val="0"/>
              </a:spcBef>
              <a:buNone/>
            </a:pPr>
            <a:r>
              <a:rPr lang="fr-FR" dirty="0">
                <a:hlinkClick r:id="rId4"/>
              </a:rPr>
              <a:t>https://extranet.who.int/hslp/package/block-2-rrt-managers-training-package</a:t>
            </a:r>
            <a:r>
              <a:rPr lang="fr-FR" dirty="0"/>
              <a:t> </a:t>
            </a:r>
          </a:p>
          <a:p>
            <a:pPr marL="0" indent="0">
              <a:spcBef>
                <a:spcPts val="0"/>
              </a:spcBef>
              <a:buNone/>
            </a:pPr>
            <a:endParaRPr lang="fr" dirty="0">
              <a:latin typeface="Arial"/>
              <a:cs typeface="Arial"/>
            </a:endParaRPr>
          </a:p>
          <a:p>
            <a:pPr marL="0" indent="0">
              <a:spcBef>
                <a:spcPts val="0"/>
              </a:spcBef>
              <a:buNone/>
            </a:pPr>
            <a:r>
              <a:rPr lang="fr" dirty="0">
                <a:latin typeface="Arial"/>
                <a:cs typeface="Arial"/>
              </a:rPr>
              <a:t>Programme de formation en ligne à la COVID-19 pour les Equipes d’Intervention Rapide</a:t>
            </a:r>
          </a:p>
          <a:p>
            <a:pPr marL="0" indent="0">
              <a:spcBef>
                <a:spcPts val="0"/>
              </a:spcBef>
              <a:buNone/>
            </a:pPr>
            <a:r>
              <a:rPr lang="fr" dirty="0">
                <a:latin typeface="Arial"/>
                <a:cs typeface="Arial"/>
                <a:hlinkClick r:id="rId5"/>
              </a:rPr>
              <a:t>https://extranet.who.int/hslp/training/course/index.php?categoryid=60</a:t>
            </a:r>
            <a:r>
              <a:rPr lang="fr" dirty="0">
                <a:latin typeface="Arial"/>
                <a:cs typeface="Arial"/>
              </a:rPr>
              <a:t> </a:t>
            </a:r>
          </a:p>
          <a:p>
            <a:pPr marL="0" indent="0">
              <a:spcBef>
                <a:spcPts val="0"/>
              </a:spcBef>
              <a:buNone/>
            </a:pPr>
            <a:endParaRPr lang="fr" sz="2000" u="sng" dirty="0">
              <a:solidFill>
                <a:srgbClr val="0563C1"/>
              </a:solidFill>
              <a:uFill>
                <a:solidFill>
                  <a:srgbClr val="0563C1"/>
                </a:solidFill>
              </a:uFill>
              <a:latin typeface="Arial"/>
              <a:cs typeface="Arial"/>
            </a:endParaRPr>
          </a:p>
          <a:p>
            <a:pPr marL="0" indent="0">
              <a:spcBef>
                <a:spcPts val="0"/>
              </a:spcBef>
              <a:buNone/>
            </a:pPr>
            <a:r>
              <a:rPr lang="fr" sz="2000" dirty="0">
                <a:latin typeface="Arial"/>
                <a:cs typeface="Arial"/>
              </a:rPr>
              <a:t>Programme de formation des EIR à la MVE</a:t>
            </a:r>
            <a:endParaRPr lang="fr-FR" sz="2000" dirty="0">
              <a:latin typeface="Arial"/>
              <a:cs typeface="Arial"/>
            </a:endParaRPr>
          </a:p>
          <a:p>
            <a:pPr marL="0" indent="0">
              <a:spcBef>
                <a:spcPts val="0"/>
              </a:spcBef>
              <a:buNone/>
            </a:pPr>
            <a:r>
              <a:rPr lang="fr" sz="2000" dirty="0">
                <a:latin typeface="Arial"/>
                <a:cs typeface="Arial"/>
                <a:hlinkClick r:id="rId6"/>
              </a:rPr>
              <a:t>Programme de formation des EIR à la maladie à virus Ebola | Plateforme d’apprentissage sur la sécurité sanitaire (who.int)</a:t>
            </a:r>
            <a:r>
              <a:rPr lang="fr" sz="2400" dirty="0">
                <a:latin typeface="Arial"/>
                <a:cs typeface="Arial"/>
              </a:rPr>
              <a:t> </a:t>
            </a:r>
            <a:endParaRPr lang="fr-FR" sz="2400" dirty="0"/>
          </a:p>
          <a:p>
            <a:pPr marL="0" indent="0">
              <a:spcBef>
                <a:spcPts val="0"/>
              </a:spcBef>
              <a:buNone/>
            </a:pPr>
            <a:endParaRPr lang="fr" sz="2000" u="sng" dirty="0">
              <a:solidFill>
                <a:srgbClr val="0563C1"/>
              </a:solidFill>
              <a:uFill>
                <a:solidFill>
                  <a:srgbClr val="0563C1"/>
                </a:solidFill>
              </a:uFill>
              <a:latin typeface="+mn-lt"/>
            </a:endParaRPr>
          </a:p>
          <a:p>
            <a:pPr marL="0" indent="0">
              <a:buNone/>
            </a:pPr>
            <a:endParaRPr lang="en-US" sz="2000" dirty="0">
              <a:latin typeface="+mn-lt"/>
            </a:endParaRPr>
          </a:p>
          <a:p>
            <a:pPr marL="0" indent="0">
              <a:buNone/>
            </a:pPr>
            <a:endParaRPr lang="en-GB" sz="2000" dirty="0">
              <a:latin typeface="+mn-lt"/>
            </a:endParaRPr>
          </a:p>
        </p:txBody>
      </p:sp>
    </p:spTree>
    <p:extLst>
      <p:ext uri="{BB962C8B-B14F-4D97-AF65-F5344CB8AC3E}">
        <p14:creationId xmlns:p14="http://schemas.microsoft.com/office/powerpoint/2010/main" val="1105141940"/>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307;p8"/>
          <p:cNvSpPr txBox="1">
            <a:spLocks noGrp="1"/>
          </p:cNvSpPr>
          <p:nvPr>
            <p:ph type="title"/>
          </p:nvPr>
        </p:nvSpPr>
        <p:spPr>
          <a:xfrm>
            <a:off x="93123" y="932181"/>
            <a:ext cx="3145528" cy="1449283"/>
          </a:xfrm>
          <a:prstGeom prst="rect">
            <a:avLst/>
          </a:prstGeom>
        </p:spPr>
        <p:txBody>
          <a:bodyPr lIns="0" tIns="0" rIns="0" bIns="0" anchor="t">
            <a:normAutofit/>
          </a:bodyPr>
          <a:lstStyle/>
          <a:p>
            <a:r>
              <a:rPr lang="en-US" b="1" dirty="0" err="1"/>
              <a:t>Objectifs</a:t>
            </a:r>
            <a:r>
              <a:rPr lang="en-US" b="1" dirty="0"/>
              <a:t> </a:t>
            </a:r>
            <a:r>
              <a:rPr lang="en-US" b="1" dirty="0" err="1"/>
              <a:t>d'apprentissage</a:t>
            </a:r>
            <a:endParaRPr lang="fr-FR" b="1" dirty="0" err="1"/>
          </a:p>
        </p:txBody>
      </p:sp>
      <p:sp>
        <p:nvSpPr>
          <p:cNvPr id="325" name="Google Shape;308;p8"/>
          <p:cNvSpPr txBox="1">
            <a:spLocks noGrp="1"/>
          </p:cNvSpPr>
          <p:nvPr>
            <p:ph type="body" idx="1"/>
          </p:nvPr>
        </p:nvSpPr>
        <p:spPr>
          <a:xfrm>
            <a:off x="4622562" y="1282900"/>
            <a:ext cx="6379113" cy="4160045"/>
          </a:xfrm>
          <a:prstGeom prst="rect">
            <a:avLst/>
          </a:prstGeom>
        </p:spPr>
        <p:txBody>
          <a:bodyPr lIns="0" tIns="0" rIns="0" bIns="0" anchor="t">
            <a:noAutofit/>
          </a:bodyPr>
          <a:lstStyle/>
          <a:p>
            <a:pPr marL="0" indent="0">
              <a:buSzTx/>
              <a:buNone/>
            </a:pPr>
            <a:endParaRPr dirty="0"/>
          </a:p>
          <a:p>
            <a:pPr marL="0" indent="0">
              <a:spcBef>
                <a:spcPts val="0"/>
              </a:spcBef>
              <a:buNone/>
            </a:pPr>
            <a:r>
              <a:rPr lang="fr" dirty="0">
                <a:cs typeface="Calibri"/>
              </a:rPr>
              <a:t>A la fin de cette session, vous serez en mesure de :</a:t>
            </a:r>
          </a:p>
          <a:p>
            <a:pPr marL="190500" indent="-190500">
              <a:spcBef>
                <a:spcPts val="0"/>
              </a:spcBef>
              <a:buFont typeface="Arial,Sans-Serif"/>
              <a:buChar char="•"/>
            </a:pPr>
            <a:r>
              <a:rPr lang="fr" dirty="0">
                <a:cs typeface="Calibri"/>
              </a:rPr>
              <a:t>Expliquer en quoi consiste une EIR et quelles sont ses caractéristiques.</a:t>
            </a:r>
          </a:p>
          <a:p>
            <a:pPr marL="190500" indent="-190500">
              <a:spcBef>
                <a:spcPts val="0"/>
              </a:spcBef>
              <a:buFont typeface="Arial,Sans-Serif"/>
              <a:buChar char="•"/>
            </a:pPr>
            <a:r>
              <a:rPr lang="fr" dirty="0">
                <a:cs typeface="Calibri"/>
              </a:rPr>
              <a:t>Décrire la composition d’une EIR et les principales activités de chaque membre de l’équipe.</a:t>
            </a:r>
          </a:p>
          <a:p>
            <a:pPr marL="190500" indent="-190500">
              <a:spcBef>
                <a:spcPts val="0"/>
              </a:spcBef>
              <a:buFont typeface="Arial,Sans-Serif"/>
              <a:buChar char="•"/>
            </a:pPr>
            <a:r>
              <a:rPr lang="fr" dirty="0">
                <a:cs typeface="Calibri"/>
              </a:rPr>
              <a:t>Répertorier les principaux partenaires d’une EIR au cours d’une intervention</a:t>
            </a:r>
          </a:p>
          <a:p>
            <a:pPr marL="190500" indent="-190500">
              <a:spcBef>
                <a:spcPts val="0"/>
              </a:spcBef>
              <a:buFont typeface="Arial,Sans-Serif"/>
              <a:buChar char="•"/>
            </a:pPr>
            <a:r>
              <a:rPr lang="fr" dirty="0">
                <a:cs typeface="Calibri"/>
              </a:rPr>
              <a:t>Décrire le lien entre les EIR et le système d’intervention d’urgence.</a:t>
            </a:r>
          </a:p>
          <a:p>
            <a:pPr marL="190500" indent="-190500">
              <a:spcBef>
                <a:spcPts val="0"/>
              </a:spcBef>
            </a:pPr>
            <a:endParaRPr dirty="0"/>
          </a:p>
        </p:txBody>
      </p:sp>
      <p:sp>
        <p:nvSpPr>
          <p:cNvPr id="327" name="Rounded Rectangle 3"/>
          <p:cNvSpPr/>
          <p:nvPr/>
        </p:nvSpPr>
        <p:spPr>
          <a:xfrm flipV="1">
            <a:off x="175188" y="1929076"/>
            <a:ext cx="2403380" cy="52037"/>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3127561463"/>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22274" y="2493962"/>
            <a:ext cx="11347452" cy="1870076"/>
          </a:xfrm>
        </p:spPr>
        <p:txBody>
          <a:bodyPr lIns="91440" tIns="45720" rIns="91440" bIns="45720" anchor="t">
            <a:normAutofit/>
          </a:bodyPr>
          <a:lstStyle/>
          <a:p>
            <a:pPr>
              <a:buClr>
                <a:srgbClr val="65A000"/>
              </a:buClr>
              <a:defRPr sz="2000"/>
            </a:pPr>
            <a:r>
              <a:rPr lang="en-US" sz="4400" b="1" dirty="0">
                <a:cs typeface="Calibri"/>
                <a:sym typeface="Source Sans Pro Regular"/>
              </a:rPr>
              <a:t>Merci !</a:t>
            </a:r>
            <a:endParaRPr lang="fr-FR" sz="4400" b="1"/>
          </a:p>
        </p:txBody>
      </p:sp>
    </p:spTree>
    <p:extLst>
      <p:ext uri="{BB962C8B-B14F-4D97-AF65-F5344CB8AC3E}">
        <p14:creationId xmlns:p14="http://schemas.microsoft.com/office/powerpoint/2010/main" val="142324193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p:txBody>
          <a:bodyPr vert="horz" wrap="square" lIns="13500" tIns="0" rIns="13500" bIns="0" numCol="1" rtlCol="0" anchor="t" anchorCtr="0" compatLnSpc="1">
            <a:prstTxWarp prst="textNoShape">
              <a:avLst/>
            </a:prstTxWarp>
            <a:noAutofit/>
          </a:bodyPr>
          <a:lstStyle/>
          <a:p>
            <a:pPr marL="0" indent="0">
              <a:buNone/>
            </a:pPr>
            <a:r>
              <a:rPr lang="fr" b="1" dirty="0">
                <a:cs typeface="Arial"/>
              </a:rPr>
              <a:t>Plateforme d’apprentissage de l’OMS sur la sécurité sanitaire – Supports de formation</a:t>
            </a:r>
            <a:endParaRPr lang="en-US" dirty="0">
              <a:cs typeface="Arial"/>
            </a:endParaRPr>
          </a:p>
          <a:p>
            <a:pPr marL="0" indent="0">
              <a:buNone/>
            </a:pPr>
            <a:r>
              <a:rPr lang="fr" dirty="0">
                <a:cs typeface="Arial"/>
              </a:rPr>
              <a:t>Les présents supports de formation sont la propriété de © l’Organisation mondiale de la Santé (OMS), 2022. Tous droits réservés.</a:t>
            </a:r>
          </a:p>
          <a:p>
            <a:pPr marL="0" indent="0">
              <a:buNone/>
            </a:pPr>
            <a:r>
              <a:rPr lang="fr" dirty="0">
                <a:cs typeface="Arial"/>
              </a:rPr>
              <a:t>Votre utilisation des présents supports est soumise aux conditions d’utilisation de la « </a:t>
            </a:r>
            <a:r>
              <a:rPr lang="fr" u="sng" dirty="0">
                <a:cs typeface="Arial"/>
                <a:hlinkClick r:id="rId3"/>
              </a:rPr>
              <a:t>Plateforme d’apprentissage de l’OMS sur la sécurité sanitaire – Supports de formation</a:t>
            </a:r>
            <a:r>
              <a:rPr lang="fr" dirty="0">
                <a:cs typeface="Arial"/>
              </a:rPr>
              <a:t> », que vous avez acceptées en les téléchargeant, et qui sont disponibles sur la Plateforme d’apprentissage sur la sécurité sanitaire à l’adresse suivante : </a:t>
            </a:r>
            <a:r>
              <a:rPr lang="fr" u="sng" dirty="0">
                <a:cs typeface="Arial"/>
                <a:hlinkClick r:id="rId4"/>
              </a:rPr>
              <a:t>https://extranet.who.int/hslp</a:t>
            </a:r>
            <a:r>
              <a:rPr lang="fr" dirty="0">
                <a:cs typeface="Arial"/>
              </a:rPr>
              <a:t>.  </a:t>
            </a:r>
            <a:endParaRPr lang="en-US" dirty="0"/>
          </a:p>
          <a:p>
            <a:pPr marL="0" indent="0">
              <a:buNone/>
            </a:pPr>
            <a:endParaRPr lang="en-US" dirty="0"/>
          </a:p>
          <a:p>
            <a:pPr marL="0" indent="0">
              <a:buNone/>
            </a:pPr>
            <a:r>
              <a:rPr lang="fr"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dirty="0"/>
          </a:p>
          <a:p>
            <a:pPr marL="0" indent="0">
              <a:buNone/>
            </a:pPr>
            <a:endParaRPr lang="en-US" dirty="0"/>
          </a:p>
          <a:p>
            <a:pPr marL="0" indent="0">
              <a:buNone/>
            </a:pPr>
            <a:r>
              <a:rPr lang="fr"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des équipes d’intervention rapide (disponible à l’adresse suivante : </a:t>
            </a:r>
            <a:r>
              <a:rPr lang="fr" dirty="0">
                <a:cs typeface="Arial"/>
              </a:rPr>
              <a:t>https://extranet.who.int/hslp/</a:t>
            </a:r>
            <a:r>
              <a:rPr lang="fr"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r>
              <a:rPr lang="fr" dirty="0">
                <a:cs typeface="Arial"/>
              </a:rPr>
              <a:t>En outre, nous vous invitons à informer l’OMS de toute modification de ces documents utilisés à des fins publiques, d’archivage ou de formation continue, en envoyant un courrier électronique à l’adresse suivante : </a:t>
            </a:r>
            <a:r>
              <a:rPr lang="fr" u="sng" dirty="0">
                <a:solidFill>
                  <a:srgbClr val="0563C1"/>
                </a:solidFill>
                <a:cs typeface="Arial"/>
                <a:hlinkClick r:id="rId5"/>
              </a:rPr>
              <a:t>ihrhrt@who.int</a:t>
            </a:r>
            <a:r>
              <a:rPr lang="fr" dirty="0">
                <a:cs typeface="Arial"/>
              </a:rPr>
              <a:t>.</a:t>
            </a:r>
            <a:endParaRPr lang="en-US" dirty="0">
              <a:cs typeface="Arial"/>
            </a:endParaRPr>
          </a:p>
          <a:p>
            <a:pPr rtl="0"/>
            <a:endParaRPr lang="en-US" dirty="0"/>
          </a:p>
        </p:txBody>
      </p:sp>
    </p:spTree>
    <p:extLst>
      <p:ext uri="{BB962C8B-B14F-4D97-AF65-F5344CB8AC3E}">
        <p14:creationId xmlns:p14="http://schemas.microsoft.com/office/powerpoint/2010/main" val="1805986174"/>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half" idx="1"/>
            <p:custDataLst>
              <p:tags r:id="rId1"/>
            </p:custDataLst>
          </p:nvPr>
        </p:nvSpPr>
        <p:spPr>
          <a:xfrm>
            <a:off x="612603" y="1850526"/>
            <a:ext cx="11347452" cy="1870076"/>
          </a:xfrm>
          <a:prstGeom prst="rect">
            <a:avLst/>
          </a:prstGeom>
          <a:noFill/>
          <a:ln>
            <a:noFill/>
          </a:ln>
        </p:spPr>
        <p:txBody>
          <a:bodyPr spcFirstLastPara="1" wrap="square" lIns="360000" tIns="180000" rIns="360000" bIns="180000" rtlCol="0" anchor="ctr" anchorCtr="0">
            <a:noAutofit/>
          </a:bodyPr>
          <a:lstStyle/>
          <a:p>
            <a:pPr marL="0" indent="0" rtl="0">
              <a:buSzPts val="2560"/>
              <a:buNone/>
            </a:pPr>
            <a:r>
              <a:rPr lang="fr" sz="4000" b="1" dirty="0">
                <a:solidFill>
                  <a:schemeClr val="bg1"/>
                </a:solidFill>
                <a:latin typeface="Arial"/>
                <a:cs typeface="Arial"/>
              </a:rPr>
              <a:t> </a:t>
            </a:r>
            <a:r>
              <a:rPr lang="fr" sz="4000" b="1" dirty="0">
                <a:solidFill>
                  <a:schemeClr val="bg1"/>
                </a:solidFill>
                <a:latin typeface="Arial"/>
                <a:ea typeface="+mn-lt"/>
                <a:cs typeface="Arial"/>
              </a:rPr>
              <a:t>Exemples de tâches attribuées aux membres de l’EIR</a:t>
            </a:r>
            <a:endParaRPr lang="en-US" sz="4000" b="1" dirty="0">
              <a:solidFill>
                <a:schemeClr val="bg1"/>
              </a:solidFill>
              <a:latin typeface="Arial"/>
              <a:ea typeface="+mn-lt"/>
              <a:cs typeface="+mn-lt"/>
            </a:endParaRPr>
          </a:p>
          <a:p>
            <a:pPr marL="0" indent="0" rtl="0">
              <a:buSzPts val="2560"/>
            </a:pPr>
            <a:endParaRPr lang="en-US" sz="4000" dirty="0">
              <a:solidFill>
                <a:schemeClr val="bg1"/>
              </a:solidFill>
            </a:endParaRPr>
          </a:p>
        </p:txBody>
      </p:sp>
    </p:spTree>
    <p:extLst>
      <p:ext uri="{BB962C8B-B14F-4D97-AF65-F5344CB8AC3E}">
        <p14:creationId xmlns:p14="http://schemas.microsoft.com/office/powerpoint/2010/main" val="1935970977"/>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custDataLst>
              <p:tags r:id="rId1"/>
            </p:custDataLst>
          </p:nvPr>
        </p:nvSpPr>
        <p:spPr>
          <a:xfrm>
            <a:off x="0" y="0"/>
            <a:ext cx="6350000" cy="673100"/>
          </a:xfrm>
          <a:prstGeom prst="rect">
            <a:avLst/>
          </a:prstGeom>
        </p:spPr>
        <p:txBody>
          <a:bodyPr rtlCol="0"/>
          <a:lstStyle/>
          <a:p>
            <a:pPr algn="l" rtl="0"/>
            <a:r>
              <a:rPr lang="fr" sz="3200" b="1" dirty="0">
                <a:solidFill>
                  <a:schemeClr val="bg1"/>
                </a:solidFill>
              </a:rPr>
              <a:t>Chef d’équipe</a:t>
            </a:r>
            <a:br>
              <a:rPr lang="en-US" altLang="en-US" sz="3200" b="1" dirty="0">
                <a:solidFill>
                  <a:schemeClr val="bg1"/>
                </a:solidFill>
                <a:cs typeface="Arial"/>
              </a:rPr>
            </a:br>
            <a:br>
              <a:rPr lang="en-US" altLang="en-US" sz="3200" b="1" dirty="0">
                <a:solidFill>
                  <a:schemeClr val="bg1"/>
                </a:solidFill>
              </a:rPr>
            </a:br>
            <a:endParaRPr lang="en-US" altLang="en-US" sz="2000" b="1" dirty="0">
              <a:solidFill>
                <a:schemeClr val="bg1"/>
              </a:solidFill>
              <a:cs typeface="Arial"/>
            </a:endParaRPr>
          </a:p>
        </p:txBody>
      </p:sp>
      <p:sp>
        <p:nvSpPr>
          <p:cNvPr id="21507" name="Content Placeholder 2"/>
          <p:cNvSpPr>
            <a:spLocks noGrp="1"/>
          </p:cNvSpPr>
          <p:nvPr>
            <p:ph idx="4294967295"/>
            <p:custDataLst>
              <p:tags r:id="rId2"/>
            </p:custDataLst>
          </p:nvPr>
        </p:nvSpPr>
        <p:spPr>
          <a:xfrm>
            <a:off x="751840" y="1424192"/>
            <a:ext cx="10972800" cy="4359275"/>
          </a:xfrm>
          <a:prstGeom prst="rect">
            <a:avLst/>
          </a:prstGeom>
        </p:spPr>
        <p:txBody>
          <a:bodyPr vert="horz" lIns="18000" tIns="0" rIns="18000" bIns="0" rtlCol="0" anchor="t">
            <a:noAutofit/>
          </a:bodyPr>
          <a:lstStyle/>
          <a:p>
            <a:pPr marL="0" indent="0">
              <a:buSzPct val="100000"/>
              <a:buNone/>
            </a:pPr>
            <a:r>
              <a:rPr lang="fr" sz="2200" b="1" dirty="0">
                <a:solidFill>
                  <a:srgbClr val="A2010C"/>
                </a:solidFill>
                <a:cs typeface="Arial"/>
              </a:rPr>
              <a:t>Le</a:t>
            </a:r>
            <a:r>
              <a:rPr lang="fr" sz="2200" b="1" dirty="0">
                <a:solidFill>
                  <a:srgbClr val="A2010C"/>
                </a:solidFill>
              </a:rPr>
              <a:t> chef d’équipe peut être amené à accomplir les tâches suivantes :</a:t>
            </a:r>
            <a:br>
              <a:rPr lang="en-US" altLang="en-US" sz="2200" dirty="0"/>
            </a:br>
            <a:endParaRPr lang="en-US" altLang="en-US" sz="2200">
              <a:solidFill>
                <a:schemeClr val="tx1"/>
              </a:solidFill>
            </a:endParaRPr>
          </a:p>
          <a:p>
            <a:pPr>
              <a:buClr>
                <a:srgbClr val="65A000"/>
              </a:buClr>
              <a:buSzPct val="100000"/>
              <a:buFont typeface="Arial" panose="020B0604020202020204" pitchFamily="34" charset="0"/>
              <a:buChar char="•"/>
            </a:pPr>
            <a:r>
              <a:rPr lang="fr" sz="2200" dirty="0">
                <a:cs typeface="Times New Roman"/>
              </a:rPr>
              <a:t>Rendre compte aux autorités nationales compétentes (centre d’opérations d’urgence ou équivalent).</a:t>
            </a:r>
            <a:endParaRPr lang="en-US" sz="2200">
              <a:cs typeface="Times New Roman"/>
            </a:endParaRPr>
          </a:p>
          <a:p>
            <a:pPr rtl="0">
              <a:buClr>
                <a:srgbClr val="65A000"/>
              </a:buClr>
              <a:buSzPct val="100000"/>
              <a:buFont typeface="Arial" panose="020B0604020202020204" pitchFamily="34" charset="0"/>
              <a:buChar char="•"/>
            </a:pPr>
            <a:r>
              <a:rPr lang="fr" sz="2200" dirty="0">
                <a:cs typeface="Times New Roman"/>
              </a:rPr>
              <a:t>Assurer la coordination de l’intervention entre les membres de l’équipe </a:t>
            </a:r>
            <a:r>
              <a:rPr lang="fr" sz="2200" dirty="0">
                <a:solidFill>
                  <a:schemeClr val="tx1"/>
                </a:solidFill>
                <a:cs typeface="Times New Roman"/>
              </a:rPr>
              <a:t>et les autres organisations</a:t>
            </a:r>
            <a:r>
              <a:rPr lang="fr" sz="2200" dirty="0">
                <a:cs typeface="Times New Roman"/>
              </a:rPr>
              <a:t>.</a:t>
            </a:r>
          </a:p>
          <a:p>
            <a:pPr rtl="0">
              <a:buClr>
                <a:srgbClr val="65A000"/>
              </a:buClr>
              <a:buSzPct val="100000"/>
              <a:buFont typeface="Arial" panose="020B0604020202020204" pitchFamily="34" charset="0"/>
              <a:buChar char="•"/>
            </a:pPr>
            <a:r>
              <a:rPr lang="fr" sz="2200" dirty="0">
                <a:cs typeface="Times New Roman"/>
              </a:rPr>
              <a:t>Collecter quotidiennement des informations auprès de tous les membres de l’équipe (données, activités, difficultés, etc.).</a:t>
            </a:r>
          </a:p>
          <a:p>
            <a:pPr rtl="0">
              <a:buClr>
                <a:srgbClr val="65A000"/>
              </a:buClr>
              <a:buSzPct val="100000"/>
              <a:buFont typeface="Arial" panose="020B0604020202020204" pitchFamily="34" charset="0"/>
              <a:buChar char="•"/>
            </a:pPr>
            <a:r>
              <a:rPr lang="fr" sz="2200" dirty="0">
                <a:cs typeface="Times New Roman"/>
              </a:rPr>
              <a:t>Déterminer si les données appropriées sont collectées et si les indicateurs sont atteints.</a:t>
            </a:r>
          </a:p>
        </p:txBody>
      </p:sp>
      <p:sp>
        <p:nvSpPr>
          <p:cNvPr id="4" name="TextBox 3">
            <a:extLst>
              <a:ext uri="{FF2B5EF4-FFF2-40B4-BE49-F238E27FC236}">
                <a16:creationId xmlns:a16="http://schemas.microsoft.com/office/drawing/2014/main" id="{0392EB27-A169-4F20-8090-92311044BFCD}"/>
              </a:ext>
            </a:extLst>
          </p:cNvPr>
          <p:cNvSpPr txBox="1"/>
          <p:nvPr>
            <p:custDataLst>
              <p:tags r:id="rId3"/>
            </p:custDataLst>
          </p:nvPr>
        </p:nvSpPr>
        <p:spPr>
          <a:xfrm>
            <a:off x="1282701" y="5783467"/>
            <a:ext cx="9482252" cy="400110"/>
          </a:xfrm>
          <a:prstGeom prst="rect">
            <a:avLst/>
          </a:prstGeom>
          <a:solidFill>
            <a:srgbClr val="A2010C"/>
          </a:solidFill>
        </p:spPr>
        <p:txBody>
          <a:bodyPr wrap="square" rtlCol="0">
            <a:spAutoFit/>
          </a:bodyPr>
          <a:lstStyle/>
          <a:p>
            <a:pPr algn="ctr" hangingPunct="1"/>
            <a:r>
              <a:rPr lang="fr" sz="2000" b="1" kern="1200" dirty="0">
                <a:solidFill>
                  <a:prstClr val="white"/>
                </a:solidFill>
                <a:latin typeface="+mn-lt"/>
                <a:ea typeface="+mn-ea"/>
                <a:cs typeface="Arial" panose="020B0604020202020204" pitchFamily="34" charset="0"/>
              </a:rPr>
              <a:t>Le chef d’équipe peut exercer une double fonction dans les petites équipes.</a:t>
            </a:r>
            <a:endParaRPr lang="en-US" sz="2000" b="1" kern="1200" dirty="0">
              <a:solidFill>
                <a:prstClr val="white"/>
              </a:solidFill>
              <a:latin typeface="+mn-lt"/>
              <a:ea typeface="+mn-ea"/>
              <a:cs typeface="Arial" panose="020B0604020202020204" pitchFamily="34" charset="0"/>
            </a:endParaRPr>
          </a:p>
        </p:txBody>
      </p:sp>
    </p:spTree>
    <p:extLst>
      <p:ext uri="{BB962C8B-B14F-4D97-AF65-F5344CB8AC3E}">
        <p14:creationId xmlns:p14="http://schemas.microsoft.com/office/powerpoint/2010/main" val="29694892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DE22389-2D95-46C7-9940-5A47A5D71C0D}"/>
              </a:ext>
            </a:extLst>
          </p:cNvPr>
          <p:cNvSpPr>
            <a:spLocks noGrp="1"/>
          </p:cNvSpPr>
          <p:nvPr>
            <p:ph type="title" idx="4294967295"/>
            <p:custDataLst>
              <p:tags r:id="rId1"/>
            </p:custDataLst>
          </p:nvPr>
        </p:nvSpPr>
        <p:spPr>
          <a:xfrm>
            <a:off x="0" y="117475"/>
            <a:ext cx="10972800" cy="619125"/>
          </a:xfrm>
          <a:prstGeom prst="rect">
            <a:avLst/>
          </a:prstGeom>
        </p:spPr>
        <p:txBody>
          <a:bodyPr rtlCol="0"/>
          <a:lstStyle/>
          <a:p>
            <a:pPr algn="l"/>
            <a:r>
              <a:rPr lang="fr" sz="3200" b="1" dirty="0">
                <a:solidFill>
                  <a:schemeClr val="bg1"/>
                </a:solidFill>
              </a:rPr>
              <a:t>Épidémiologiste</a:t>
            </a:r>
            <a:endParaRPr lang="fr" sz="3200" b="1" dirty="0">
              <a:solidFill>
                <a:schemeClr val="tx1"/>
              </a:solidFill>
            </a:endParaRPr>
          </a:p>
        </p:txBody>
      </p:sp>
      <p:sp>
        <p:nvSpPr>
          <p:cNvPr id="21507" name="Content Placeholder 2"/>
          <p:cNvSpPr>
            <a:spLocks noGrp="1"/>
          </p:cNvSpPr>
          <p:nvPr>
            <p:ph idx="4294967295"/>
            <p:custDataLst>
              <p:tags r:id="rId2"/>
            </p:custDataLst>
          </p:nvPr>
        </p:nvSpPr>
        <p:spPr>
          <a:xfrm>
            <a:off x="431800" y="1089025"/>
            <a:ext cx="10972800" cy="4359275"/>
          </a:xfrm>
          <a:prstGeom prst="rect">
            <a:avLst/>
          </a:prstGeom>
        </p:spPr>
        <p:txBody>
          <a:bodyPr vert="horz" lIns="18000" tIns="0" rIns="18000" bIns="0" rtlCol="0" anchor="t">
            <a:noAutofit/>
          </a:bodyPr>
          <a:lstStyle/>
          <a:p>
            <a:pPr marL="0" indent="0">
              <a:spcBef>
                <a:spcPts val="600"/>
              </a:spcBef>
              <a:buSzPct val="100000"/>
              <a:buNone/>
            </a:pPr>
            <a:r>
              <a:rPr lang="fr" sz="2200" b="1" dirty="0">
                <a:solidFill>
                  <a:srgbClr val="A2010C"/>
                </a:solidFill>
              </a:rPr>
              <a:t>L’épidémiologiste peut être amené à accomplir les tâches suivantes :</a:t>
            </a:r>
          </a:p>
          <a:p>
            <a:pPr>
              <a:spcBef>
                <a:spcPts val="600"/>
              </a:spcBef>
              <a:buClr>
                <a:srgbClr val="65A000"/>
              </a:buClr>
              <a:buSzPct val="100000"/>
              <a:buFont typeface="Arial" panose="020B0604020202020204" pitchFamily="34" charset="0"/>
              <a:buChar char="•"/>
            </a:pPr>
            <a:r>
              <a:rPr lang="fr" sz="2200" dirty="0">
                <a:cs typeface="Times New Roman"/>
              </a:rPr>
              <a:t>Assurer la surveillance et les investigations épidémiologiques (analyse par temps, lieu et personne).</a:t>
            </a:r>
            <a:endParaRPr lang="en-US" sz="2200"/>
          </a:p>
          <a:p>
            <a:pPr>
              <a:spcBef>
                <a:spcPts val="600"/>
              </a:spcBef>
              <a:buClr>
                <a:srgbClr val="65A000"/>
              </a:buClr>
              <a:buSzPct val="100000"/>
              <a:buFont typeface="Arial" panose="020B0604020202020204" pitchFamily="34" charset="0"/>
              <a:buChar char="•"/>
            </a:pPr>
            <a:r>
              <a:rPr lang="fr" sz="2200" dirty="0">
                <a:cs typeface="Times New Roman"/>
              </a:rPr>
              <a:t>Actualiser et partager les données de surveillance avec l’équipe et les unités de coordination aux niveaux local, infranational et national.</a:t>
            </a:r>
          </a:p>
          <a:p>
            <a:pPr>
              <a:spcBef>
                <a:spcPts val="600"/>
              </a:spcBef>
              <a:buClr>
                <a:srgbClr val="65A000"/>
              </a:buClr>
              <a:buSzPct val="100000"/>
              <a:buFont typeface="Arial" panose="020B0604020202020204" pitchFamily="34" charset="0"/>
              <a:buChar char="•"/>
            </a:pPr>
            <a:r>
              <a:rPr lang="fr" sz="2200" dirty="0">
                <a:cs typeface="Times New Roman"/>
              </a:rPr>
              <a:t>Rechercher activement des informations sur les autres cas et assurer le suivi des contacts.</a:t>
            </a:r>
          </a:p>
          <a:p>
            <a:pPr>
              <a:spcBef>
                <a:spcPts val="600"/>
              </a:spcBef>
              <a:buClr>
                <a:srgbClr val="65A000"/>
              </a:buClr>
              <a:buSzPct val="100000"/>
              <a:buFont typeface="Arial" panose="020B0604020202020204" pitchFamily="34" charset="0"/>
              <a:buChar char="•"/>
            </a:pPr>
            <a:r>
              <a:rPr lang="fr" sz="2200" dirty="0">
                <a:cs typeface="Times New Roman"/>
              </a:rPr>
              <a:t>Recenser les modes potentiels d’exposition à la transmission communautaire.</a:t>
            </a:r>
          </a:p>
          <a:p>
            <a:pPr>
              <a:spcBef>
                <a:spcPts val="600"/>
              </a:spcBef>
              <a:buClr>
                <a:srgbClr val="65A000"/>
              </a:buClr>
              <a:buSzPct val="100000"/>
              <a:buFont typeface="Arial" panose="020B0604020202020204" pitchFamily="34" charset="0"/>
              <a:buChar char="•"/>
            </a:pPr>
            <a:r>
              <a:rPr lang="fr" sz="2200" dirty="0">
                <a:cs typeface="Times New Roman"/>
              </a:rPr>
              <a:t>Élaborer des stratégies pour déterminer l’étiologie de la maladie/l’événement de santé publique.</a:t>
            </a:r>
          </a:p>
          <a:p>
            <a:pPr>
              <a:spcBef>
                <a:spcPts val="600"/>
              </a:spcBef>
              <a:buClr>
                <a:srgbClr val="65A000"/>
              </a:buClr>
              <a:buSzPct val="100000"/>
              <a:buFont typeface="Arial" panose="020B0604020202020204" pitchFamily="34" charset="0"/>
              <a:buChar char="•"/>
            </a:pPr>
            <a:r>
              <a:rPr lang="fr" sz="2200" dirty="0">
                <a:cs typeface="Times New Roman"/>
              </a:rPr>
              <a:t>Mettre en place des mécanismes permettant de stopper l’exposition.</a:t>
            </a:r>
          </a:p>
          <a:p>
            <a:pPr>
              <a:spcBef>
                <a:spcPts val="600"/>
              </a:spcBef>
              <a:buClr>
                <a:srgbClr val="65A000"/>
              </a:buClr>
              <a:buSzPct val="100000"/>
              <a:buFont typeface="Arial" panose="020B0604020202020204" pitchFamily="34" charset="0"/>
              <a:buChar char="•"/>
            </a:pPr>
            <a:r>
              <a:rPr lang="fr" sz="2200" dirty="0">
                <a:cs typeface="Times New Roman"/>
              </a:rPr>
              <a:t>Fournir une définition des cas aux agents de santé.</a:t>
            </a:r>
          </a:p>
          <a:p>
            <a:pPr>
              <a:spcBef>
                <a:spcPts val="600"/>
              </a:spcBef>
              <a:buClr>
                <a:srgbClr val="65A000"/>
              </a:buClr>
              <a:buSzPct val="100000"/>
              <a:buFont typeface="Arial" panose="020B0604020202020204" pitchFamily="34" charset="0"/>
              <a:buChar char="•"/>
            </a:pPr>
            <a:r>
              <a:rPr lang="fr" sz="2200" dirty="0">
                <a:cs typeface="Times New Roman"/>
              </a:rPr>
              <a:t>Établir les antécédents des patients afin d’identifier d’autres cas éventuels.</a:t>
            </a:r>
          </a:p>
          <a:p>
            <a:pPr>
              <a:spcBef>
                <a:spcPts val="600"/>
              </a:spcBef>
              <a:buClr>
                <a:srgbClr val="65A000"/>
              </a:buClr>
              <a:buSzPct val="100000"/>
              <a:buFont typeface="Arial" panose="020B0604020202020204" pitchFamily="34" charset="0"/>
              <a:buChar char="•"/>
            </a:pPr>
            <a:r>
              <a:rPr lang="fr" sz="2200" dirty="0">
                <a:cs typeface="Times New Roman"/>
              </a:rPr>
              <a:t>Superviser la gestion des données.</a:t>
            </a:r>
          </a:p>
          <a:p>
            <a:pPr rtl="0">
              <a:buFont typeface="Arial" panose="020B0604020202020204" pitchFamily="34" charset="0"/>
              <a:buChar char="•"/>
            </a:pPr>
            <a:endParaRPr lang="en-GB" altLang="en-US" sz="1800" dirty="0"/>
          </a:p>
        </p:txBody>
      </p:sp>
    </p:spTree>
    <p:extLst>
      <p:ext uri="{BB962C8B-B14F-4D97-AF65-F5344CB8AC3E}">
        <p14:creationId xmlns:p14="http://schemas.microsoft.com/office/powerpoint/2010/main" val="136630676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8A19B-9A4A-4A39-A0A3-548E68909EAB}"/>
              </a:ext>
            </a:extLst>
          </p:cNvPr>
          <p:cNvSpPr>
            <a:spLocks noGrp="1"/>
          </p:cNvSpPr>
          <p:nvPr>
            <p:ph type="title" idx="4294967295"/>
            <p:custDataLst>
              <p:tags r:id="rId1"/>
            </p:custDataLst>
          </p:nvPr>
        </p:nvSpPr>
        <p:spPr>
          <a:xfrm>
            <a:off x="-42069" y="-20637"/>
            <a:ext cx="11074400" cy="706437"/>
          </a:xfrm>
          <a:prstGeom prst="rect">
            <a:avLst/>
          </a:prstGeom>
        </p:spPr>
        <p:txBody>
          <a:bodyPr rtlCol="0"/>
          <a:lstStyle/>
          <a:p>
            <a:pPr algn="l" rtl="0"/>
            <a:r>
              <a:rPr lang="fr" sz="3100" b="1" dirty="0">
                <a:solidFill>
                  <a:schemeClr val="bg1"/>
                </a:solidFill>
              </a:rPr>
              <a:t>Spécialiste de la prévention et du contrôle de l’infection</a:t>
            </a:r>
            <a:br>
              <a:rPr lang="en-US" altLang="en-US" sz="3100" b="1" dirty="0">
                <a:solidFill>
                  <a:schemeClr val="bg1"/>
                </a:solidFill>
              </a:rPr>
            </a:br>
            <a:br>
              <a:rPr lang="en-US" altLang="en-US" sz="3100" b="1" dirty="0">
                <a:solidFill>
                  <a:schemeClr val="bg1"/>
                </a:solidFill>
              </a:rPr>
            </a:br>
            <a:endParaRPr lang="en-US" sz="3100" b="1" dirty="0">
              <a:solidFill>
                <a:schemeClr val="bg1"/>
              </a:solidFill>
            </a:endParaRPr>
          </a:p>
        </p:txBody>
      </p:sp>
      <p:sp>
        <p:nvSpPr>
          <p:cNvPr id="26627" name="Content Placeholder 2"/>
          <p:cNvSpPr>
            <a:spLocks noGrp="1"/>
          </p:cNvSpPr>
          <p:nvPr>
            <p:ph idx="4294967295"/>
            <p:custDataLst>
              <p:tags r:id="rId2"/>
            </p:custDataLst>
          </p:nvPr>
        </p:nvSpPr>
        <p:spPr>
          <a:xfrm>
            <a:off x="317500" y="1085532"/>
            <a:ext cx="11087100" cy="4419600"/>
          </a:xfrm>
          <a:prstGeom prst="rect">
            <a:avLst/>
          </a:prstGeom>
        </p:spPr>
        <p:txBody>
          <a:bodyPr vert="horz" lIns="18000" tIns="0" rIns="18000" bIns="0" rtlCol="0" anchor="t">
            <a:noAutofit/>
          </a:bodyPr>
          <a:lstStyle/>
          <a:p>
            <a:pPr marL="0" indent="0" rtl="0">
              <a:buClr>
                <a:srgbClr val="65A000"/>
              </a:buClr>
              <a:buNone/>
            </a:pPr>
            <a:r>
              <a:rPr lang="fr" sz="2200" b="1" dirty="0">
                <a:solidFill>
                  <a:srgbClr val="A2010C"/>
                </a:solidFill>
              </a:rPr>
              <a:t>Le spécialiste de PCI accomplit les tâches suivantes :</a:t>
            </a:r>
          </a:p>
          <a:p>
            <a:pPr marL="0" indent="0">
              <a:buNone/>
            </a:pPr>
            <a:endParaRPr lang="fr" sz="2200" b="1" dirty="0">
              <a:solidFill>
                <a:srgbClr val="A2010C"/>
              </a:solidFill>
              <a:cs typeface="Arial"/>
            </a:endParaRPr>
          </a:p>
          <a:p>
            <a:pPr rtl="0">
              <a:buClr>
                <a:srgbClr val="65A000"/>
              </a:buClr>
            </a:pPr>
            <a:r>
              <a:rPr lang="fr" sz="2200" dirty="0">
                <a:cs typeface="Arial"/>
              </a:rPr>
              <a:t>Assure la mise en œuvre et du respect des protocoles de PCI (procédures opérationnelles standard), notamment du contrôle de la qualité pendant toutes les activités de l’EIR.</a:t>
            </a:r>
          </a:p>
          <a:p>
            <a:pPr rtl="0">
              <a:buClr>
                <a:srgbClr val="65A000"/>
              </a:buClr>
              <a:buFont typeface="Arial" panose="020B0604020202020204" pitchFamily="34" charset="0"/>
              <a:buChar char="•"/>
            </a:pPr>
            <a:r>
              <a:rPr lang="fr" sz="2200" dirty="0">
                <a:cs typeface="Arial"/>
              </a:rPr>
              <a:t>Veiller à ce que le personnel chargé de la PCI soit correctement équipé et formé à la sécurité ainsi qu’aux procédures et aux protocoles de PCI.</a:t>
            </a:r>
          </a:p>
          <a:p>
            <a:pPr rtl="0">
              <a:buClr>
                <a:srgbClr val="65A000"/>
              </a:buClr>
              <a:buFont typeface="Arial" panose="020B0604020202020204" pitchFamily="34" charset="0"/>
              <a:buChar char="•"/>
            </a:pPr>
            <a:r>
              <a:rPr lang="fr" sz="2200" dirty="0">
                <a:cs typeface="Times New Roman"/>
              </a:rPr>
              <a:t>Avec le logisticien, s’assurer que l’équipement, le matériel et les fournitures de PCI sont disponibles et accessibles sur place en cas de besoin.</a:t>
            </a:r>
          </a:p>
          <a:p>
            <a:pPr rtl="0">
              <a:buClr>
                <a:srgbClr val="65A000"/>
              </a:buClr>
              <a:buFont typeface="Arial" panose="020B0604020202020204" pitchFamily="34" charset="0"/>
              <a:buChar char="•"/>
            </a:pPr>
            <a:r>
              <a:rPr lang="fr" sz="2200" dirty="0">
                <a:cs typeface="Arial"/>
              </a:rPr>
              <a:t>Appuie les activités de PCI aux laboratoires, aux centres de traitement et aux équipes d’inhumation.</a:t>
            </a:r>
            <a:endParaRPr lang="en-GB" altLang="en-US" sz="2200" dirty="0">
              <a:cs typeface="Arial"/>
            </a:endParaRPr>
          </a:p>
          <a:p>
            <a:pPr rtl="0">
              <a:buClr>
                <a:srgbClr val="65A000"/>
              </a:buClr>
              <a:buFont typeface="Arial" panose="020B0604020202020204" pitchFamily="34" charset="0"/>
              <a:buChar char="•"/>
            </a:pPr>
            <a:endParaRPr lang="en-GB" altLang="en-US" sz="2000" dirty="0"/>
          </a:p>
        </p:txBody>
      </p:sp>
      <p:sp>
        <p:nvSpPr>
          <p:cNvPr id="20" name="TextBox 19">
            <a:extLst>
              <a:ext uri="{FF2B5EF4-FFF2-40B4-BE49-F238E27FC236}">
                <a16:creationId xmlns:a16="http://schemas.microsoft.com/office/drawing/2014/main" id="{1017F5D2-379E-4CE8-9B52-C9D8EE42F3AE}"/>
              </a:ext>
            </a:extLst>
          </p:cNvPr>
          <p:cNvSpPr txBox="1"/>
          <p:nvPr>
            <p:custDataLst>
              <p:tags r:id="rId3"/>
            </p:custDataLst>
          </p:nvPr>
        </p:nvSpPr>
        <p:spPr>
          <a:xfrm>
            <a:off x="181537" y="5503226"/>
            <a:ext cx="11828926" cy="646331"/>
          </a:xfrm>
          <a:prstGeom prst="rect">
            <a:avLst/>
          </a:prstGeom>
          <a:solidFill>
            <a:srgbClr val="A2010C"/>
          </a:solidFill>
        </p:spPr>
        <p:txBody>
          <a:bodyPr wrap="square" rtlCol="0">
            <a:spAutoFit/>
          </a:bodyPr>
          <a:lstStyle/>
          <a:p>
            <a:pPr algn="ctr" hangingPunct="1"/>
            <a:r>
              <a:rPr lang="fr" b="1" kern="1200" dirty="0">
                <a:solidFill>
                  <a:prstClr val="white"/>
                </a:solidFill>
                <a:latin typeface="Arial" panose="020B0604020202020204" pitchFamily="34" charset="0"/>
                <a:ea typeface="+mn-ea"/>
                <a:cs typeface="+mn-cs"/>
              </a:rPr>
              <a:t>La fonction de spécialiste de PCI peut être exercée par la personne occupant la fonction de spécialiste en gestion des cas.</a:t>
            </a:r>
            <a:endParaRPr lang="en-US" b="1" kern="1200" dirty="0">
              <a:solidFill>
                <a:prstClr val="white"/>
              </a:solidFill>
              <a:latin typeface="Arial" panose="020B0604020202020204" pitchFamily="34" charset="0"/>
              <a:ea typeface="+mn-ea"/>
              <a:cs typeface="+mn-cs"/>
            </a:endParaRPr>
          </a:p>
        </p:txBody>
      </p:sp>
    </p:spTree>
    <p:extLst>
      <p:ext uri="{BB962C8B-B14F-4D97-AF65-F5344CB8AC3E}">
        <p14:creationId xmlns:p14="http://schemas.microsoft.com/office/powerpoint/2010/main" val="41215402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F52E384-C167-46F3-9795-DEDCBAC92450}"/>
              </a:ext>
            </a:extLst>
          </p:cNvPr>
          <p:cNvSpPr>
            <a:spLocks noGrp="1"/>
          </p:cNvSpPr>
          <p:nvPr>
            <p:ph type="title" idx="4294967295"/>
            <p:custDataLst>
              <p:tags r:id="rId1"/>
            </p:custDataLst>
          </p:nvPr>
        </p:nvSpPr>
        <p:spPr>
          <a:xfrm>
            <a:off x="-76200" y="12700"/>
            <a:ext cx="10591800" cy="723900"/>
          </a:xfrm>
          <a:prstGeom prst="rect">
            <a:avLst/>
          </a:prstGeom>
        </p:spPr>
        <p:txBody>
          <a:bodyPr rtlCol="0"/>
          <a:lstStyle/>
          <a:p>
            <a:pPr algn="l" rtl="0"/>
            <a:r>
              <a:rPr lang="fr" sz="3000" b="1" dirty="0">
                <a:solidFill>
                  <a:schemeClr val="bg1"/>
                </a:solidFill>
              </a:rPr>
              <a:t>Spécialiste de la prise en charge des cas/gestion clinique</a:t>
            </a:r>
            <a:endParaRPr lang="en-US" altLang="en-US" sz="3000" b="1" dirty="0">
              <a:solidFill>
                <a:schemeClr val="bg1"/>
              </a:solidFill>
              <a:cs typeface="Arial"/>
            </a:endParaRPr>
          </a:p>
        </p:txBody>
      </p:sp>
      <p:sp>
        <p:nvSpPr>
          <p:cNvPr id="22531" name="Content Placeholder 2"/>
          <p:cNvSpPr>
            <a:spLocks noGrp="1"/>
          </p:cNvSpPr>
          <p:nvPr>
            <p:ph idx="4294967295"/>
            <p:custDataLst>
              <p:tags r:id="rId2"/>
            </p:custDataLst>
          </p:nvPr>
        </p:nvSpPr>
        <p:spPr>
          <a:xfrm>
            <a:off x="610394" y="923925"/>
            <a:ext cx="10972800" cy="4359275"/>
          </a:xfrm>
          <a:prstGeom prst="rect">
            <a:avLst/>
          </a:prstGeom>
        </p:spPr>
        <p:txBody>
          <a:bodyPr vert="horz" lIns="18000" tIns="0" rIns="18000" bIns="0" rtlCol="0" anchor="t">
            <a:noAutofit/>
          </a:bodyPr>
          <a:lstStyle/>
          <a:p>
            <a:pPr marL="0" indent="0">
              <a:buClr>
                <a:srgbClr val="65A000"/>
              </a:buClr>
              <a:buNone/>
            </a:pPr>
            <a:r>
              <a:rPr lang="fr" sz="2200" b="1" dirty="0">
                <a:solidFill>
                  <a:srgbClr val="A2010C"/>
                </a:solidFill>
              </a:rPr>
              <a:t>Le spécialiste de la prise en charge des cas/gestion clinique peut être amené à accomplir les tâches suivantes :</a:t>
            </a:r>
          </a:p>
          <a:p>
            <a:pPr>
              <a:buClr>
                <a:srgbClr val="65A000"/>
              </a:buClr>
              <a:buFont typeface="Arial" panose="020B0604020202020204" pitchFamily="34" charset="0"/>
              <a:buChar char="•"/>
            </a:pPr>
            <a:r>
              <a:rPr lang="fr" sz="2200" dirty="0">
                <a:cs typeface="Arial"/>
              </a:rPr>
              <a:t>Fournir un appui direct à la prise en charge des cas dans les centres médicaux et la communauté.</a:t>
            </a:r>
            <a:endParaRPr lang="en-US" sz="2200">
              <a:cs typeface="Arial"/>
            </a:endParaRPr>
          </a:p>
          <a:p>
            <a:pPr>
              <a:buClr>
                <a:srgbClr val="65A000"/>
              </a:buClr>
              <a:buFont typeface="Arial" panose="020B0604020202020204" pitchFamily="34" charset="0"/>
              <a:buChar char="•"/>
            </a:pPr>
            <a:r>
              <a:rPr lang="fr" sz="2200" dirty="0">
                <a:cs typeface="Arial"/>
              </a:rPr>
              <a:t>Formuler des conseils et des recommandations sur la prise en charge clinique.</a:t>
            </a:r>
          </a:p>
          <a:p>
            <a:pPr>
              <a:buClr>
                <a:srgbClr val="65A000"/>
              </a:buClr>
              <a:buFont typeface="Arial" panose="020B0604020202020204" pitchFamily="34" charset="0"/>
              <a:buChar char="•"/>
            </a:pPr>
            <a:r>
              <a:rPr lang="fr" sz="2200" dirty="0">
                <a:cs typeface="Arial"/>
              </a:rPr>
              <a:t>Renseigner les signes cliniques dans le formulaire d’investigation.</a:t>
            </a:r>
          </a:p>
          <a:p>
            <a:pPr>
              <a:buClr>
                <a:srgbClr val="65A000"/>
              </a:buClr>
              <a:buFont typeface="Arial" panose="020B0604020202020204" pitchFamily="34" charset="0"/>
              <a:buChar char="•"/>
            </a:pPr>
            <a:r>
              <a:rPr lang="fr" sz="2200" dirty="0">
                <a:cs typeface="Arial"/>
              </a:rPr>
              <a:t>Aider à l’évaluation de la PCI dans les centres médicaux, et mettre en place des mesures à cet effet.</a:t>
            </a:r>
          </a:p>
          <a:p>
            <a:pPr>
              <a:buClr>
                <a:srgbClr val="65A000"/>
              </a:buClr>
              <a:buFont typeface="Arial" panose="020B0604020202020204" pitchFamily="34" charset="0"/>
              <a:buChar char="•"/>
            </a:pPr>
            <a:r>
              <a:rPr lang="fr" sz="2200" dirty="0">
                <a:cs typeface="Arial"/>
              </a:rPr>
              <a:t>Recueillir des informations sur le traitement et le suivi des patients afin d’améliorer la réponse clinique.</a:t>
            </a:r>
          </a:p>
          <a:p>
            <a:pPr>
              <a:buClr>
                <a:srgbClr val="65A000"/>
              </a:buClr>
              <a:buFont typeface="Arial" panose="020B0604020202020204" pitchFamily="34" charset="0"/>
              <a:buChar char="•"/>
            </a:pPr>
            <a:r>
              <a:rPr lang="fr" sz="2200" dirty="0">
                <a:cs typeface="Arial"/>
              </a:rPr>
              <a:t>Avec l’épidémiologiste, déterminer si un cas est suspect ou probable en s’appuyant sur les définitions des cas. </a:t>
            </a:r>
            <a:endParaRPr lang="en-US" altLang="en-US" sz="2200">
              <a:cs typeface="Arial"/>
            </a:endParaRPr>
          </a:p>
          <a:p>
            <a:pPr>
              <a:buClr>
                <a:srgbClr val="65A000"/>
              </a:buClr>
              <a:buFont typeface="Arial" panose="020B0604020202020204" pitchFamily="34" charset="0"/>
              <a:buChar char="•"/>
            </a:pPr>
            <a:r>
              <a:rPr lang="fr" sz="2200" dirty="0">
                <a:cs typeface="Arial"/>
              </a:rPr>
              <a:t>Informer les patients/familles/personnes assurant les soins des résultats cliniques et de leur interprétation, et indiquer les étapes suivantes.</a:t>
            </a:r>
          </a:p>
        </p:txBody>
      </p:sp>
    </p:spTree>
    <p:extLst>
      <p:ext uri="{BB962C8B-B14F-4D97-AF65-F5344CB8AC3E}">
        <p14:creationId xmlns:p14="http://schemas.microsoft.com/office/powerpoint/2010/main" val="3880345922"/>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F6AC3D7-1A0F-4B19-A77E-5FDEE770DCE0}"/>
              </a:ext>
            </a:extLst>
          </p:cNvPr>
          <p:cNvSpPr>
            <a:spLocks noGrp="1"/>
          </p:cNvSpPr>
          <p:nvPr>
            <p:ph type="title" idx="4294967295"/>
            <p:custDataLst>
              <p:tags r:id="rId1"/>
            </p:custDataLst>
          </p:nvPr>
        </p:nvSpPr>
        <p:spPr>
          <a:xfrm>
            <a:off x="0" y="0"/>
            <a:ext cx="8648700" cy="666751"/>
          </a:xfrm>
          <a:prstGeom prst="rect">
            <a:avLst/>
          </a:prstGeom>
        </p:spPr>
        <p:txBody>
          <a:bodyPr lIns="91440" tIns="45720" rIns="91440" bIns="45720" rtlCol="0" anchor="t"/>
          <a:lstStyle/>
          <a:p>
            <a:pPr algn="l"/>
            <a:r>
              <a:rPr lang="fr" sz="3200" b="1" dirty="0">
                <a:solidFill>
                  <a:schemeClr val="bg1"/>
                </a:solidFill>
              </a:rPr>
              <a:t>Professionnel de laboratoire</a:t>
            </a:r>
            <a:br>
              <a:rPr lang="en-US" altLang="en-US" sz="3200" b="1" dirty="0">
                <a:solidFill>
                  <a:schemeClr val="bg1"/>
                </a:solidFill>
              </a:rPr>
            </a:br>
            <a:endParaRPr lang="en-US" altLang="en-US" sz="2000" b="1"/>
          </a:p>
        </p:txBody>
      </p:sp>
      <p:sp>
        <p:nvSpPr>
          <p:cNvPr id="23555" name="Content Placeholder 2"/>
          <p:cNvSpPr>
            <a:spLocks noGrp="1"/>
          </p:cNvSpPr>
          <p:nvPr>
            <p:ph idx="4294967295"/>
            <p:custDataLst>
              <p:tags r:id="rId2"/>
            </p:custDataLst>
          </p:nvPr>
        </p:nvSpPr>
        <p:spPr>
          <a:xfrm>
            <a:off x="445293" y="969962"/>
            <a:ext cx="10579100" cy="4359275"/>
          </a:xfrm>
          <a:prstGeom prst="rect">
            <a:avLst/>
          </a:prstGeom>
        </p:spPr>
        <p:txBody>
          <a:bodyPr vert="horz" lIns="18000" tIns="0" rIns="18000" bIns="0" rtlCol="0" anchor="t">
            <a:noAutofit/>
          </a:bodyPr>
          <a:lstStyle/>
          <a:p>
            <a:pPr marL="0" indent="0">
              <a:buClr>
                <a:srgbClr val="65A000"/>
              </a:buClr>
              <a:buNone/>
            </a:pPr>
            <a:r>
              <a:rPr lang="fr" sz="2000" b="1" dirty="0">
                <a:solidFill>
                  <a:srgbClr val="A2010C"/>
                </a:solidFill>
                <a:ea typeface="+mn-lt"/>
                <a:cs typeface="+mn-lt"/>
              </a:rPr>
              <a:t>Le travailleur de laboratoire peut être amené à accomplir les tâches suivantes :</a:t>
            </a:r>
            <a:endParaRPr lang="fr" sz="2000" b="1" dirty="0">
              <a:ea typeface="+mn-lt"/>
              <a:cs typeface="+mn-lt"/>
            </a:endParaRPr>
          </a:p>
          <a:p>
            <a:pPr>
              <a:buClr>
                <a:srgbClr val="65A000"/>
              </a:buClr>
              <a:buFont typeface="Arial" panose="020B0604020202020204" pitchFamily="34" charset="0"/>
              <a:buChar char="•"/>
            </a:pPr>
            <a:r>
              <a:rPr lang="fr" sz="2000" dirty="0">
                <a:cs typeface="Arial"/>
              </a:rPr>
              <a:t>Donner des conseils techniques pour la mise en place d’un système opérationnel permettant la collecte, l’emballage et le transport sécurisé et approprié des échantillons sanguins vers le laboratoire de référence.</a:t>
            </a:r>
            <a:endParaRPr lang="en-US" sz="2000">
              <a:cs typeface="Arial"/>
            </a:endParaRPr>
          </a:p>
          <a:p>
            <a:pPr>
              <a:buClr>
                <a:srgbClr val="65A000"/>
              </a:buClr>
              <a:buFont typeface="Arial" panose="020B0604020202020204" pitchFamily="34" charset="0"/>
              <a:buChar char="•"/>
            </a:pPr>
            <a:r>
              <a:rPr lang="fr" sz="2000" dirty="0">
                <a:cs typeface="Arial"/>
              </a:rPr>
              <a:t>Assurer la mise en place d’un système et de procédures de transfert des échantillons, ainsi que leur mise en commun avec tous les échelons nationaux et infranationaux.</a:t>
            </a:r>
          </a:p>
          <a:p>
            <a:pPr>
              <a:buClr>
                <a:srgbClr val="65A000"/>
              </a:buClr>
              <a:buFont typeface="Arial" panose="020B0604020202020204" pitchFamily="34" charset="0"/>
              <a:buChar char="•"/>
            </a:pPr>
            <a:r>
              <a:rPr lang="fr" sz="2000" dirty="0">
                <a:cs typeface="Arial"/>
              </a:rPr>
              <a:t>Mettre en place les systèmes permettant de maintenir une collaboration efficace entre les épidémiologistes, les centres de soins de santé et les laboratoires.</a:t>
            </a:r>
          </a:p>
          <a:p>
            <a:pPr>
              <a:buClr>
                <a:srgbClr val="65A000"/>
              </a:buClr>
              <a:buFont typeface="Arial" panose="020B0604020202020204" pitchFamily="34" charset="0"/>
              <a:buChar char="•"/>
            </a:pPr>
            <a:r>
              <a:rPr lang="fr" sz="2000" dirty="0">
                <a:cs typeface="Arial"/>
              </a:rPr>
              <a:t>Assurer la mise en œuvre et le respect des protocoles de laboratoire et des normes de PCI, notamment le contrôle de la qualité.</a:t>
            </a:r>
          </a:p>
          <a:p>
            <a:pPr>
              <a:buClr>
                <a:srgbClr val="65A000"/>
              </a:buClr>
              <a:buFont typeface="Arial" panose="020B0604020202020204" pitchFamily="34" charset="0"/>
              <a:buChar char="•"/>
            </a:pPr>
            <a:r>
              <a:rPr lang="fr" sz="2000" dirty="0">
                <a:cs typeface="Arial"/>
              </a:rPr>
              <a:t>Si nécessaire, se charger du triple emballage sécurisé des échantillons sanguins et de leur transport vers le laboratoire désigné.</a:t>
            </a:r>
          </a:p>
          <a:p>
            <a:pPr>
              <a:buClr>
                <a:srgbClr val="65A000"/>
              </a:buClr>
              <a:buFont typeface="Arial" panose="020B0604020202020204" pitchFamily="34" charset="0"/>
              <a:buChar char="•"/>
            </a:pPr>
            <a:r>
              <a:rPr lang="fr" sz="2000" dirty="0">
                <a:cs typeface="Arial"/>
              </a:rPr>
              <a:t>S’assurer que l’ensemble du personnel de laboratoire est formé à l’utilisation du triple emballage sécurisé, ainsi qu’aux procédures de PCI pour la manipulation des échantillons sanguins.</a:t>
            </a:r>
            <a:endParaRPr lang="en-GB" altLang="en-US" sz="2000" dirty="0">
              <a:cs typeface="Arial"/>
            </a:endParaRPr>
          </a:p>
        </p:txBody>
      </p:sp>
    </p:spTree>
    <p:extLst>
      <p:ext uri="{BB962C8B-B14F-4D97-AF65-F5344CB8AC3E}">
        <p14:creationId xmlns:p14="http://schemas.microsoft.com/office/powerpoint/2010/main" val="3697996900"/>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8A19B-9A4A-4A39-A0A3-548E68909EAB}"/>
              </a:ext>
            </a:extLst>
          </p:cNvPr>
          <p:cNvSpPr>
            <a:spLocks noGrp="1"/>
          </p:cNvSpPr>
          <p:nvPr>
            <p:ph type="title" idx="4294967295"/>
            <p:custDataLst>
              <p:tags r:id="rId1"/>
            </p:custDataLst>
          </p:nvPr>
        </p:nvSpPr>
        <p:spPr>
          <a:xfrm>
            <a:off x="0" y="0"/>
            <a:ext cx="10223500" cy="911225"/>
          </a:xfrm>
          <a:prstGeom prst="rect">
            <a:avLst/>
          </a:prstGeom>
        </p:spPr>
        <p:txBody>
          <a:bodyPr rtlCol="0"/>
          <a:lstStyle/>
          <a:p>
            <a:pPr algn="l"/>
            <a:r>
              <a:rPr lang="fr" sz="3200" b="1" dirty="0">
                <a:solidFill>
                  <a:schemeClr val="bg1"/>
                </a:solidFill>
              </a:rPr>
              <a:t> Spécialiste eau, assainissement et hygiène (EAH)</a:t>
            </a:r>
            <a:br>
              <a:rPr lang="en-US" sz="3200" b="1" dirty="0">
                <a:solidFill>
                  <a:schemeClr val="bg1"/>
                </a:solidFill>
              </a:rPr>
            </a:br>
            <a:br>
              <a:rPr lang="en-US" altLang="en-US" sz="3200" b="1" dirty="0">
                <a:solidFill>
                  <a:schemeClr val="bg1"/>
                </a:solidFill>
              </a:rPr>
            </a:br>
            <a:br>
              <a:rPr lang="en-US" altLang="en-US" sz="3200" b="1" dirty="0">
                <a:solidFill>
                  <a:schemeClr val="bg1"/>
                </a:solidFill>
              </a:rPr>
            </a:br>
            <a:endParaRPr lang="en-US" altLang="en-US" sz="3200" b="1" dirty="0">
              <a:solidFill>
                <a:schemeClr val="bg1"/>
              </a:solidFill>
            </a:endParaRPr>
          </a:p>
        </p:txBody>
      </p:sp>
      <p:sp>
        <p:nvSpPr>
          <p:cNvPr id="26627" name="Content Placeholder 2"/>
          <p:cNvSpPr>
            <a:spLocks noGrp="1"/>
          </p:cNvSpPr>
          <p:nvPr>
            <p:ph idx="4294967295"/>
            <p:custDataLst>
              <p:tags r:id="rId2"/>
            </p:custDataLst>
          </p:nvPr>
        </p:nvSpPr>
        <p:spPr>
          <a:xfrm>
            <a:off x="330200" y="911225"/>
            <a:ext cx="11006138" cy="4359275"/>
          </a:xfrm>
          <a:prstGeom prst="rect">
            <a:avLst/>
          </a:prstGeom>
        </p:spPr>
        <p:txBody>
          <a:bodyPr vert="horz" lIns="18000" tIns="0" rIns="18000" bIns="0" rtlCol="0" anchor="t">
            <a:noAutofit/>
          </a:bodyPr>
          <a:lstStyle/>
          <a:p>
            <a:pPr marL="0" indent="0" rtl="0">
              <a:lnSpc>
                <a:spcPct val="150000"/>
              </a:lnSpc>
              <a:buNone/>
            </a:pPr>
            <a:r>
              <a:rPr lang="fr" sz="2400" b="1" dirty="0">
                <a:solidFill>
                  <a:srgbClr val="A2010C"/>
                </a:solidFill>
                <a:cs typeface="Arial"/>
              </a:rPr>
              <a:t>Le spécialiste EAH peut être amené à accomplir les tâches suivantes :</a:t>
            </a:r>
          </a:p>
          <a:p>
            <a:pPr>
              <a:buClr>
                <a:srgbClr val="65A000"/>
              </a:buClr>
              <a:buFont typeface="Arial" panose="020B0604020202020204" pitchFamily="34" charset="0"/>
              <a:buChar char="•"/>
            </a:pPr>
            <a:r>
              <a:rPr lang="fr" sz="2400" dirty="0">
                <a:cs typeface="Arial"/>
              </a:rPr>
              <a:t>Recenser les principales sources d’approvisionnement en eau.</a:t>
            </a:r>
          </a:p>
          <a:p>
            <a:pPr>
              <a:buClr>
                <a:srgbClr val="65A000"/>
              </a:buClr>
              <a:buFont typeface="Arial" panose="020B0604020202020204" pitchFamily="34" charset="0"/>
              <a:buChar char="•"/>
            </a:pPr>
            <a:r>
              <a:rPr lang="fr" sz="2400" dirty="0">
                <a:cs typeface="Arial"/>
              </a:rPr>
              <a:t>Déterminer les niveaux de chloration de toutes les ressources en eau.</a:t>
            </a:r>
          </a:p>
          <a:p>
            <a:pPr>
              <a:buClr>
                <a:srgbClr val="65A000"/>
              </a:buClr>
              <a:buFont typeface="Arial" panose="020B0604020202020204" pitchFamily="34" charset="0"/>
              <a:buChar char="•"/>
            </a:pPr>
            <a:r>
              <a:rPr lang="fr" sz="2400" dirty="0">
                <a:cs typeface="Arial"/>
              </a:rPr>
              <a:t>Élaborer un plan d’action et coordonner le déploiement des tests et de l’approvisionnement/la formation avec les ONG partenaires et les parties prenantes locales de l’EAH.</a:t>
            </a:r>
          </a:p>
          <a:p>
            <a:pPr>
              <a:buClr>
                <a:srgbClr val="65A000"/>
              </a:buClr>
              <a:buFont typeface="Arial" panose="020B0604020202020204" pitchFamily="34" charset="0"/>
              <a:buChar char="•"/>
            </a:pPr>
            <a:r>
              <a:rPr lang="fr" sz="2400" dirty="0">
                <a:cs typeface="Arial"/>
              </a:rPr>
              <a:t>Former et assister les collègues locaux du secteur EAH et de la santé environnementale à l’analyse de l’eau et à l’utilisation des pastilles de purification de l’eau (Aquatabs).</a:t>
            </a:r>
          </a:p>
          <a:p>
            <a:pPr>
              <a:buClr>
                <a:srgbClr val="65A000"/>
              </a:buClr>
              <a:buFont typeface="Arial" panose="020B0604020202020204" pitchFamily="34" charset="0"/>
              <a:buChar char="•"/>
            </a:pPr>
            <a:r>
              <a:rPr lang="fr" sz="2400" dirty="0">
                <a:cs typeface="Arial"/>
              </a:rPr>
              <a:t>Cartographier/enregistrer les infrastructures hydrauliques :</a:t>
            </a:r>
            <a:endParaRPr lang="en-US" sz="2400" dirty="0">
              <a:cs typeface="Arial"/>
            </a:endParaRPr>
          </a:p>
          <a:p>
            <a:pPr marL="702945" lvl="1" indent="-342900" rtl="0">
              <a:buClr>
                <a:srgbClr val="65A000"/>
              </a:buClr>
              <a:buFont typeface="Courier New" panose="02070309020205020404" pitchFamily="49" charset="0"/>
              <a:buChar char="o"/>
            </a:pPr>
            <a:r>
              <a:rPr lang="fr" sz="2400" dirty="0">
                <a:cs typeface="Arial"/>
              </a:rPr>
              <a:t>Types de puits, réservoirs, canalisations et autres sources.</a:t>
            </a:r>
            <a:endParaRPr lang="en-US" sz="2400" dirty="0"/>
          </a:p>
          <a:p>
            <a:pPr marL="702945" lvl="1" indent="-342900" rtl="0">
              <a:buClr>
                <a:srgbClr val="65A000"/>
              </a:buClr>
              <a:buFont typeface="Courier New" panose="02070309020205020404" pitchFamily="49" charset="0"/>
              <a:buChar char="o"/>
            </a:pPr>
            <a:r>
              <a:rPr lang="fr" sz="2400" dirty="0">
                <a:cs typeface="Arial"/>
              </a:rPr>
              <a:t>Zones utilisant l’assainissement plutôt que la défécation à l’air libre.</a:t>
            </a:r>
          </a:p>
          <a:p>
            <a:pPr rtl="0">
              <a:buFont typeface="Courier New,monospace" charset="0"/>
              <a:buChar char="o"/>
            </a:pPr>
            <a:endParaRPr lang="en-US" sz="2000" dirty="0">
              <a:cs typeface="Arial"/>
            </a:endParaRPr>
          </a:p>
          <a:p>
            <a:pPr marL="114300" rtl="0">
              <a:lnSpc>
                <a:spcPct val="150000"/>
              </a:lnSpc>
              <a:spcBef>
                <a:spcPct val="20000"/>
              </a:spcBef>
              <a:spcAft>
                <a:spcPct val="0"/>
              </a:spcAft>
            </a:pPr>
            <a:endParaRPr lang="en-US" sz="2000" dirty="0">
              <a:cs typeface="Times New Roman"/>
            </a:endParaRPr>
          </a:p>
          <a:p>
            <a:pPr marL="0" indent="0" rtl="0">
              <a:buNone/>
            </a:pPr>
            <a:endParaRPr lang="en-US" altLang="en-US" sz="2000" dirty="0"/>
          </a:p>
          <a:p>
            <a:pPr rtl="0"/>
            <a:endParaRPr lang="en-GB" altLang="en-US" sz="2000" dirty="0"/>
          </a:p>
        </p:txBody>
      </p:sp>
    </p:spTree>
    <p:extLst>
      <p:ext uri="{BB962C8B-B14F-4D97-AF65-F5344CB8AC3E}">
        <p14:creationId xmlns:p14="http://schemas.microsoft.com/office/powerpoint/2010/main" val="4149490429"/>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D8964-95F8-4CD1-A731-70EBFC4454D8}"/>
              </a:ext>
            </a:extLst>
          </p:cNvPr>
          <p:cNvSpPr>
            <a:spLocks noGrp="1"/>
          </p:cNvSpPr>
          <p:nvPr>
            <p:ph type="title" idx="4294967295"/>
            <p:custDataLst>
              <p:tags r:id="rId1"/>
            </p:custDataLst>
          </p:nvPr>
        </p:nvSpPr>
        <p:spPr>
          <a:xfrm>
            <a:off x="-127000" y="0"/>
            <a:ext cx="10972800" cy="1143000"/>
          </a:xfrm>
          <a:prstGeom prst="rect">
            <a:avLst/>
          </a:prstGeom>
        </p:spPr>
        <p:txBody>
          <a:bodyPr lIns="91440" tIns="45720" rIns="91440" bIns="45720" rtlCol="0" anchor="t"/>
          <a:lstStyle/>
          <a:p>
            <a:pPr algn="l"/>
            <a:r>
              <a:rPr lang="fr" sz="2800" b="1" dirty="0">
                <a:solidFill>
                  <a:schemeClr val="bg1"/>
                </a:solidFill>
              </a:rPr>
              <a:t>Spécialiste en communication/engagement communautaire</a:t>
            </a:r>
            <a:br>
              <a:rPr lang="en-US" sz="2800" b="1" dirty="0"/>
            </a:br>
            <a:endParaRPr lang="en-US" sz="2800" b="1">
              <a:solidFill>
                <a:schemeClr val="bg1"/>
              </a:solidFill>
              <a:highlight>
                <a:srgbClr val="00FFFF"/>
              </a:highlight>
            </a:endParaRPr>
          </a:p>
        </p:txBody>
      </p:sp>
      <p:sp>
        <p:nvSpPr>
          <p:cNvPr id="24579" name="Content Placeholder 2"/>
          <p:cNvSpPr>
            <a:spLocks noGrp="1"/>
          </p:cNvSpPr>
          <p:nvPr>
            <p:ph idx="4294967295"/>
            <p:custDataLst>
              <p:tags r:id="rId2"/>
            </p:custDataLst>
          </p:nvPr>
        </p:nvSpPr>
        <p:spPr>
          <a:xfrm>
            <a:off x="446881" y="960438"/>
            <a:ext cx="10629900" cy="4549775"/>
          </a:xfrm>
          <a:prstGeom prst="rect">
            <a:avLst/>
          </a:prstGeom>
          <a:ln>
            <a:noFill/>
          </a:ln>
        </p:spPr>
        <p:txBody>
          <a:bodyPr vert="horz" lIns="18000" tIns="0" rIns="18000" bIns="0" rtlCol="0" anchor="t">
            <a:noAutofit/>
          </a:bodyPr>
          <a:lstStyle/>
          <a:p>
            <a:pPr marL="0" indent="0">
              <a:buSzPct val="100000"/>
              <a:buNone/>
            </a:pPr>
            <a:r>
              <a:rPr lang="fr" sz="2200" b="1" dirty="0">
                <a:solidFill>
                  <a:srgbClr val="A2010C"/>
                </a:solidFill>
              </a:rPr>
              <a:t>Le spécialiste en communication/engagement communautaire accomplit les tâches suivantes :</a:t>
            </a:r>
          </a:p>
          <a:p>
            <a:pPr marL="0" indent="0" rtl="0">
              <a:buSzPct val="100000"/>
              <a:buNone/>
            </a:pPr>
            <a:endParaRPr lang="en-US" altLang="en-US" sz="600" dirty="0">
              <a:solidFill>
                <a:schemeClr val="tx1"/>
              </a:solidFill>
            </a:endParaRPr>
          </a:p>
          <a:p>
            <a:pPr>
              <a:buClr>
                <a:srgbClr val="65A000"/>
              </a:buClr>
              <a:buFont typeface="Arial" panose="020B0604020202020204" pitchFamily="34" charset="0"/>
              <a:buChar char="•"/>
            </a:pPr>
            <a:r>
              <a:rPr lang="fr" sz="2200" dirty="0">
                <a:cs typeface="Arial"/>
              </a:rPr>
              <a:t>Réaliser des évaluations rapides afin de comprendre les perceptions, les connaissances, les croyances et les pratiques des communautés et des centres médicaux situés dans les zones touchées.</a:t>
            </a:r>
            <a:endParaRPr lang="en-US" sz="2200" dirty="0">
              <a:cs typeface="Arial"/>
            </a:endParaRPr>
          </a:p>
          <a:p>
            <a:pPr>
              <a:buClr>
                <a:srgbClr val="65A000"/>
              </a:buClr>
              <a:buFont typeface="Arial" panose="020B0604020202020204" pitchFamily="34" charset="0"/>
              <a:buChar char="•"/>
            </a:pPr>
            <a:r>
              <a:rPr lang="fr" sz="2200" dirty="0">
                <a:cs typeface="Arial"/>
              </a:rPr>
              <a:t>Mettre en évidence les facteurs socioculturels et organisationnels susceptibles de nuire à l’adoption des mesures de contrôle ou de la favoriser.</a:t>
            </a:r>
          </a:p>
          <a:p>
            <a:pPr>
              <a:buClr>
                <a:srgbClr val="65A000"/>
              </a:buClr>
              <a:buFont typeface="Arial" panose="020B0604020202020204" pitchFamily="34" charset="0"/>
              <a:buChar char="•"/>
            </a:pPr>
            <a:r>
              <a:rPr lang="fr" sz="2200" dirty="0">
                <a:cs typeface="Arial"/>
              </a:rPr>
              <a:t>Appuyer les médias ainsi que la communication et la mobilisation auprès du public.</a:t>
            </a:r>
          </a:p>
          <a:p>
            <a:pPr>
              <a:buClr>
                <a:srgbClr val="65A000"/>
              </a:buClr>
              <a:buFont typeface="Arial" panose="020B0604020202020204" pitchFamily="34" charset="0"/>
              <a:buChar char="•"/>
            </a:pPr>
            <a:r>
              <a:rPr lang="fr" sz="2200" dirty="0">
                <a:cs typeface="Arial"/>
              </a:rPr>
              <a:t>Veiller à la disponibilité des supports et des outils de communication, et détermine la langue et le format adéquats à tous les niveaux.</a:t>
            </a:r>
          </a:p>
          <a:p>
            <a:pPr>
              <a:buClr>
                <a:srgbClr val="65A000"/>
              </a:buClr>
              <a:buFont typeface="Arial" panose="020B0604020202020204" pitchFamily="34" charset="0"/>
              <a:buChar char="•"/>
            </a:pPr>
            <a:r>
              <a:rPr lang="fr" sz="2200" dirty="0">
                <a:cs typeface="Arial"/>
              </a:rPr>
              <a:t>Formuler des recommandations pour la mise en place d’une stratégie de communication appropriée.</a:t>
            </a:r>
          </a:p>
          <a:p>
            <a:pPr>
              <a:buClr>
                <a:srgbClr val="65A000"/>
              </a:buClr>
              <a:buFont typeface="Arial" panose="020B0604020202020204" pitchFamily="34" charset="0"/>
              <a:buChar char="•"/>
            </a:pPr>
            <a:r>
              <a:rPr lang="fr" sz="2200" dirty="0">
                <a:cs typeface="Arial"/>
              </a:rPr>
              <a:t>Élaborer des stratégies de mobilisation favorisant l’adoption des mesures de PCI.</a:t>
            </a:r>
          </a:p>
          <a:p>
            <a:pPr>
              <a:buClr>
                <a:srgbClr val="65A000"/>
              </a:buClr>
              <a:buFont typeface="Arial" panose="020B0604020202020204" pitchFamily="34" charset="0"/>
              <a:buChar char="•"/>
            </a:pPr>
            <a:r>
              <a:rPr lang="fr" sz="2200" dirty="0">
                <a:cs typeface="Arial"/>
              </a:rPr>
              <a:t>Présenter l’équipe et expliquer les objectifs de la visite.</a:t>
            </a:r>
          </a:p>
          <a:p>
            <a:pPr>
              <a:buClr>
                <a:srgbClr val="65A000"/>
              </a:buClr>
              <a:buFont typeface="Arial" panose="020B0604020202020204" pitchFamily="34" charset="0"/>
              <a:buChar char="•"/>
            </a:pPr>
            <a:endParaRPr lang="en-US" sz="2000" dirty="0">
              <a:cs typeface="Arial"/>
            </a:endParaRPr>
          </a:p>
        </p:txBody>
      </p:sp>
    </p:spTree>
    <p:extLst>
      <p:ext uri="{BB962C8B-B14F-4D97-AF65-F5344CB8AC3E}">
        <p14:creationId xmlns:p14="http://schemas.microsoft.com/office/powerpoint/2010/main" val="341730663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Google Shape;307;p8"/>
          <p:cNvSpPr txBox="1">
            <a:spLocks noGrp="1"/>
          </p:cNvSpPr>
          <p:nvPr>
            <p:ph type="title"/>
          </p:nvPr>
        </p:nvSpPr>
        <p:spPr>
          <a:xfrm>
            <a:off x="200595" y="778692"/>
            <a:ext cx="2448146" cy="358634"/>
          </a:xfrm>
          <a:prstGeom prst="rect">
            <a:avLst/>
          </a:prstGeom>
        </p:spPr>
        <p:txBody>
          <a:bodyPr lIns="0" tIns="0" rIns="0" bIns="0" anchor="t">
            <a:normAutofit fontScale="90000"/>
          </a:bodyPr>
          <a:lstStyle/>
          <a:p>
            <a:r>
              <a:rPr lang="fr" sz="3600" b="1" dirty="0"/>
              <a:t>Sommaire</a:t>
            </a:r>
            <a:endParaRPr lang="en-US" sz="3600" dirty="0"/>
          </a:p>
          <a:p>
            <a:endParaRPr b="1" dirty="0"/>
          </a:p>
        </p:txBody>
      </p:sp>
      <p:sp>
        <p:nvSpPr>
          <p:cNvPr id="332" name="Google Shape;308;p8"/>
          <p:cNvSpPr txBox="1">
            <a:spLocks noGrp="1"/>
          </p:cNvSpPr>
          <p:nvPr>
            <p:ph type="body" idx="1"/>
          </p:nvPr>
        </p:nvSpPr>
        <p:spPr>
          <a:xfrm>
            <a:off x="4741009" y="874945"/>
            <a:ext cx="6790056" cy="5011463"/>
          </a:xfrm>
          <a:prstGeom prst="rect">
            <a:avLst/>
          </a:prstGeom>
        </p:spPr>
        <p:txBody>
          <a:bodyPr lIns="0" tIns="0" rIns="0" bIns="0" anchor="ctr">
            <a:normAutofit/>
          </a:bodyPr>
          <a:lstStyle/>
          <a:p>
            <a:pPr marL="288925" indent="-288925">
              <a:buFont typeface="Arial"/>
              <a:buAutoNum type="arabicPeriod"/>
            </a:pPr>
            <a:r>
              <a:rPr lang="fr" dirty="0">
                <a:cs typeface="Calibri"/>
              </a:rPr>
              <a:t>Caractéristiques d’une EIR</a:t>
            </a:r>
            <a:endParaRPr lang="en-US" dirty="0">
              <a:cs typeface="Calibri"/>
            </a:endParaRPr>
          </a:p>
          <a:p>
            <a:pPr marL="288925" indent="-288925">
              <a:buFont typeface="Arial"/>
              <a:buAutoNum type="arabicPeriod"/>
            </a:pPr>
            <a:r>
              <a:rPr lang="fr" dirty="0">
                <a:cs typeface="Calibri"/>
              </a:rPr>
              <a:t>Composition de l’EIR</a:t>
            </a:r>
          </a:p>
          <a:p>
            <a:pPr marL="288925" indent="-288925">
              <a:buFont typeface="Arial"/>
              <a:buAutoNum type="arabicPeriod"/>
            </a:pPr>
            <a:r>
              <a:rPr lang="fr" dirty="0">
                <a:cs typeface="Calibri"/>
              </a:rPr>
              <a:t>Pratiquer via un scénario</a:t>
            </a:r>
          </a:p>
          <a:p>
            <a:pPr marL="288925" indent="-288925">
              <a:buFont typeface="Arial"/>
              <a:buAutoNum type="arabicPeriod"/>
            </a:pPr>
            <a:r>
              <a:rPr lang="fr" dirty="0">
                <a:cs typeface="Calibri"/>
              </a:rPr>
              <a:t>Les équipes d’intervention rapide dans le cadre du système d’intervention d’urgence</a:t>
            </a:r>
            <a:endParaRPr lang="en-US" dirty="0">
              <a:cs typeface="Calibri"/>
            </a:endParaRPr>
          </a:p>
          <a:p>
            <a:pPr marL="288925" indent="-288925">
              <a:buFont typeface="Arial"/>
              <a:buAutoNum type="arabicPeriod"/>
            </a:pPr>
            <a:r>
              <a:rPr lang="fr" dirty="0">
                <a:cs typeface="Calibri"/>
              </a:rPr>
              <a:t>Exemples de tâches attribuées aux membres de l’EIR</a:t>
            </a:r>
            <a:endParaRPr lang="en-US" dirty="0">
              <a:cs typeface="Calibri"/>
            </a:endParaRPr>
          </a:p>
          <a:p>
            <a:pPr marL="288925" indent="-288925">
              <a:buFont typeface="Arial"/>
              <a:buAutoNum type="arabicPeriod"/>
            </a:pPr>
            <a:r>
              <a:rPr lang="fr" dirty="0">
                <a:cs typeface="Calibri"/>
              </a:rPr>
              <a:t>Références et lignes directrices</a:t>
            </a:r>
            <a:endParaRPr lang="en-US" dirty="0">
              <a:cs typeface="Calibri"/>
            </a:endParaRPr>
          </a:p>
          <a:p>
            <a:pPr marL="288925" indent="-288925">
              <a:buFont typeface="Arial"/>
              <a:buAutoNum type="arabicPeriod"/>
            </a:pPr>
            <a:r>
              <a:rPr lang="fr" dirty="0">
                <a:cs typeface="Calibri"/>
              </a:rPr>
              <a:t>Autres ressources d’apprentissage</a:t>
            </a:r>
            <a:endParaRPr lang="fr-FR" dirty="0">
              <a:latin typeface="Source Sans Pro Regular"/>
              <a:cs typeface="Calibri"/>
            </a:endParaRPr>
          </a:p>
        </p:txBody>
      </p:sp>
      <p:sp>
        <p:nvSpPr>
          <p:cNvPr id="333" name="Rounded Rectangle 2"/>
          <p:cNvSpPr/>
          <p:nvPr/>
        </p:nvSpPr>
        <p:spPr>
          <a:xfrm flipV="1">
            <a:off x="200595" y="1282198"/>
            <a:ext cx="1482384" cy="83343"/>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3923731166"/>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8F71DF-349B-4060-A297-8C12E076FA08}"/>
              </a:ext>
            </a:extLst>
          </p:cNvPr>
          <p:cNvSpPr>
            <a:spLocks noGrp="1"/>
          </p:cNvSpPr>
          <p:nvPr>
            <p:ph type="title" idx="4294967295"/>
            <p:custDataLst>
              <p:tags r:id="rId1"/>
            </p:custDataLst>
          </p:nvPr>
        </p:nvSpPr>
        <p:spPr>
          <a:xfrm>
            <a:off x="0" y="-431800"/>
            <a:ext cx="10972800" cy="762000"/>
          </a:xfrm>
          <a:prstGeom prst="rect">
            <a:avLst/>
          </a:prstGeom>
        </p:spPr>
        <p:txBody>
          <a:bodyPr rtlCol="0"/>
          <a:lstStyle/>
          <a:p>
            <a:pPr algn="l"/>
            <a:br>
              <a:rPr lang="en-US" sz="3200" b="1" dirty="0">
                <a:solidFill>
                  <a:schemeClr val="bg1"/>
                </a:solidFill>
              </a:rPr>
            </a:br>
            <a:r>
              <a:rPr lang="fr" sz="3200" b="1" dirty="0">
                <a:solidFill>
                  <a:schemeClr val="bg1"/>
                </a:solidFill>
              </a:rPr>
              <a:t>Spécialiste en soutien psychosocial</a:t>
            </a:r>
            <a:br>
              <a:rPr lang="en-US" sz="3200" b="1" dirty="0">
                <a:solidFill>
                  <a:schemeClr val="bg1"/>
                </a:solidFill>
              </a:rPr>
            </a:br>
            <a:br>
              <a:rPr lang="en-US" sz="3200" b="1" dirty="0">
                <a:solidFill>
                  <a:schemeClr val="bg1"/>
                </a:solidFill>
              </a:rPr>
            </a:br>
            <a:endParaRPr lang="en-US" sz="3200" b="1" dirty="0">
              <a:solidFill>
                <a:schemeClr val="bg1"/>
              </a:solidFill>
            </a:endParaRPr>
          </a:p>
        </p:txBody>
      </p:sp>
      <p:sp>
        <p:nvSpPr>
          <p:cNvPr id="3" name="Content Placeholder 2"/>
          <p:cNvSpPr>
            <a:spLocks noGrp="1"/>
          </p:cNvSpPr>
          <p:nvPr>
            <p:ph idx="4294967295"/>
            <p:custDataLst>
              <p:tags r:id="rId2"/>
            </p:custDataLst>
          </p:nvPr>
        </p:nvSpPr>
        <p:spPr>
          <a:xfrm>
            <a:off x="349250" y="1047750"/>
            <a:ext cx="11131550" cy="4359275"/>
          </a:xfrm>
          <a:prstGeom prst="rect">
            <a:avLst/>
          </a:prstGeom>
        </p:spPr>
        <p:txBody>
          <a:bodyPr vert="horz" lIns="18000" tIns="0" rIns="18000" bIns="0" rtlCol="0" anchor="t">
            <a:noAutofit/>
          </a:bodyPr>
          <a:lstStyle/>
          <a:p>
            <a:pPr marL="0" indent="0" rtl="0">
              <a:lnSpc>
                <a:spcPct val="100000"/>
              </a:lnSpc>
              <a:spcBef>
                <a:spcPts val="600"/>
              </a:spcBef>
              <a:buNone/>
            </a:pPr>
            <a:r>
              <a:rPr lang="fr" sz="2200" b="1" dirty="0">
                <a:solidFill>
                  <a:srgbClr val="A2010C"/>
                </a:solidFill>
                <a:cs typeface="Times New Roman"/>
              </a:rPr>
              <a:t>La mission du spécialiste en soutien psychosocial vient compléter les missions assurées par les spécialistes de la communication et de la mobilisation sociale. Si nécessaire, le spécialiste en soutien psychosocial apporte un appui pendant les visites de l’EIR aux familles et aux communautés. Les principales tâches accomplies par le spécialiste en soutien psychosocial sont les suivantes :</a:t>
            </a:r>
          </a:p>
          <a:p>
            <a:pPr marL="0" indent="0" rtl="0">
              <a:lnSpc>
                <a:spcPct val="100000"/>
              </a:lnSpc>
              <a:spcBef>
                <a:spcPts val="600"/>
              </a:spcBef>
              <a:buNone/>
            </a:pPr>
            <a:endParaRPr lang="en-US" altLang="en-US" sz="500" dirty="0">
              <a:cs typeface="Times New Roman"/>
            </a:endParaRPr>
          </a:p>
          <a:p>
            <a:pPr marL="342900" lvl="1" indent="-342900">
              <a:buClr>
                <a:srgbClr val="65A000"/>
              </a:buClr>
              <a:buSzPts val="3200"/>
              <a:buFont typeface="Arial" panose="020B0604020202020204" pitchFamily="34" charset="0"/>
              <a:buChar char="•"/>
            </a:pPr>
            <a:r>
              <a:rPr lang="fr" sz="2200" dirty="0">
                <a:cs typeface="Arial"/>
              </a:rPr>
              <a:t>Veiller à ce que les personnes soient traitées avec dignité et bienveillance.</a:t>
            </a:r>
          </a:p>
          <a:p>
            <a:pPr marL="342900" lvl="1" indent="-342900">
              <a:buClr>
                <a:srgbClr val="65A000"/>
              </a:buClr>
              <a:buSzPts val="3200"/>
              <a:buFont typeface="Arial" panose="020B0604020202020204" pitchFamily="34" charset="0"/>
              <a:buChar char="•"/>
            </a:pPr>
            <a:r>
              <a:rPr lang="fr" sz="2200" dirty="0">
                <a:cs typeface="Arial"/>
              </a:rPr>
              <a:t>Collecter des informations sur l’état psychologique de la personne/famille.</a:t>
            </a:r>
          </a:p>
          <a:p>
            <a:pPr marL="342900" lvl="1" indent="-342900">
              <a:buClr>
                <a:srgbClr val="65A000"/>
              </a:buClr>
              <a:buSzPts val="3200"/>
              <a:buFont typeface="Arial" panose="020B0604020202020204" pitchFamily="34" charset="0"/>
              <a:buChar char="•"/>
            </a:pPr>
            <a:r>
              <a:rPr lang="fr" sz="2200" dirty="0">
                <a:cs typeface="Arial"/>
              </a:rPr>
              <a:t>S’assurer que les personnes en situation de détresse psychologique sont orientées vers des services spécialisés.</a:t>
            </a:r>
          </a:p>
          <a:p>
            <a:pPr marL="342900" lvl="1" indent="-342900">
              <a:buClr>
                <a:srgbClr val="65A000"/>
              </a:buClr>
              <a:buSzPts val="3200"/>
              <a:buFont typeface="Arial" panose="020B0604020202020204" pitchFamily="34" charset="0"/>
              <a:buChar char="•"/>
            </a:pPr>
            <a:r>
              <a:rPr lang="fr" sz="2200" dirty="0">
                <a:cs typeface="Arial"/>
              </a:rPr>
              <a:t>Aider les membres de l’équipe à comprendre les personnes et les familles qui désapprouvent ou rejettent les interventions de l’EIR, et à instaurer un dialogue avec ces dernières.</a:t>
            </a:r>
          </a:p>
          <a:p>
            <a:pPr marL="342900" lvl="1" indent="-342900">
              <a:buClr>
                <a:srgbClr val="65A000"/>
              </a:buClr>
              <a:buSzPts val="3200"/>
              <a:buFont typeface="Arial" panose="020B0604020202020204" pitchFamily="34" charset="0"/>
              <a:buChar char="•"/>
            </a:pPr>
            <a:r>
              <a:rPr lang="fr" sz="2200" dirty="0">
                <a:cs typeface="Arial"/>
              </a:rPr>
              <a:t>Surveiller l’état psychologique des membres de l’EIR. </a:t>
            </a:r>
            <a:endParaRPr lang="en-US" altLang="en-US" sz="2200" dirty="0">
              <a:cs typeface="Arial"/>
            </a:endParaRPr>
          </a:p>
        </p:txBody>
      </p:sp>
    </p:spTree>
    <p:extLst>
      <p:ext uri="{BB962C8B-B14F-4D97-AF65-F5344CB8AC3E}">
        <p14:creationId xmlns:p14="http://schemas.microsoft.com/office/powerpoint/2010/main" val="1119585549"/>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9A05A-B988-4BAF-B1CB-6777BA3B21C9}"/>
              </a:ext>
            </a:extLst>
          </p:cNvPr>
          <p:cNvSpPr>
            <a:spLocks noGrp="1"/>
          </p:cNvSpPr>
          <p:nvPr>
            <p:ph type="title" idx="4294967295"/>
            <p:custDataLst>
              <p:tags r:id="rId1"/>
            </p:custDataLst>
          </p:nvPr>
        </p:nvSpPr>
        <p:spPr>
          <a:xfrm>
            <a:off x="88900" y="98425"/>
            <a:ext cx="10972800" cy="1143000"/>
          </a:xfrm>
          <a:prstGeom prst="rect">
            <a:avLst/>
          </a:prstGeom>
        </p:spPr>
        <p:txBody>
          <a:bodyPr rtlCol="0"/>
          <a:lstStyle/>
          <a:p>
            <a:pPr algn="l"/>
            <a:r>
              <a:rPr lang="fr" sz="3200" b="1" dirty="0">
                <a:solidFill>
                  <a:schemeClr val="bg1"/>
                </a:solidFill>
              </a:rPr>
              <a:t>Logisticien</a:t>
            </a:r>
            <a:endParaRPr lang="en-US" altLang="en-US" sz="3200" b="1" dirty="0">
              <a:solidFill>
                <a:schemeClr val="bg1"/>
              </a:solidFill>
            </a:endParaRPr>
          </a:p>
        </p:txBody>
      </p:sp>
      <p:sp>
        <p:nvSpPr>
          <p:cNvPr id="25603" name="Content Placeholder 2"/>
          <p:cNvSpPr>
            <a:spLocks noGrp="1"/>
          </p:cNvSpPr>
          <p:nvPr>
            <p:ph idx="4294967295"/>
            <p:custDataLst>
              <p:tags r:id="rId2"/>
            </p:custDataLst>
          </p:nvPr>
        </p:nvSpPr>
        <p:spPr>
          <a:xfrm>
            <a:off x="443706" y="1135857"/>
            <a:ext cx="11305381" cy="4359275"/>
          </a:xfrm>
          <a:prstGeom prst="rect">
            <a:avLst/>
          </a:prstGeom>
        </p:spPr>
        <p:txBody>
          <a:bodyPr vert="horz" lIns="18000" tIns="0" rIns="18000" bIns="0" rtlCol="0" anchor="t">
            <a:noAutofit/>
          </a:bodyPr>
          <a:lstStyle/>
          <a:p>
            <a:pPr marL="0" indent="0" rtl="0">
              <a:spcBef>
                <a:spcPts val="600"/>
              </a:spcBef>
              <a:buSzPct val="100000"/>
              <a:buNone/>
            </a:pPr>
            <a:r>
              <a:rPr lang="fr" sz="2200" b="1" dirty="0">
                <a:solidFill>
                  <a:srgbClr val="A2010C"/>
                </a:solidFill>
              </a:rPr>
              <a:t>Le logisticien peut être amené à accomplir les tâches suivantes :</a:t>
            </a:r>
          </a:p>
          <a:p>
            <a:pPr>
              <a:buClr>
                <a:srgbClr val="65A000"/>
              </a:buClr>
              <a:buFont typeface="Arial" panose="020B0604020202020204" pitchFamily="34" charset="0"/>
              <a:buChar char="•"/>
            </a:pPr>
            <a:r>
              <a:rPr lang="fr" sz="2200" dirty="0">
                <a:cs typeface="Arial"/>
              </a:rPr>
              <a:t>Assurer le transport des équipes, du matériel et des échantillons.</a:t>
            </a:r>
            <a:endParaRPr lang="en-US" sz="2200" dirty="0">
              <a:cs typeface="Arial"/>
            </a:endParaRPr>
          </a:p>
          <a:p>
            <a:pPr>
              <a:buClr>
                <a:srgbClr val="65A000"/>
              </a:buClr>
              <a:buFont typeface="Arial" panose="020B0604020202020204" pitchFamily="34" charset="0"/>
              <a:buChar char="•"/>
            </a:pPr>
            <a:r>
              <a:rPr lang="fr" sz="2200" dirty="0">
                <a:cs typeface="Arial"/>
              </a:rPr>
              <a:t>Veiller à la disponibilité et à la bonne gestion des produits essentiels, tels que les médicaments, les vaccins et les équipements de protection individuelle utilisés pendant l’investigation ou l’intervention. </a:t>
            </a:r>
            <a:endParaRPr lang="en-US" altLang="en-US" sz="2200">
              <a:cs typeface="Arial"/>
            </a:endParaRPr>
          </a:p>
          <a:p>
            <a:pPr>
              <a:buClr>
                <a:srgbClr val="65A000"/>
              </a:buClr>
              <a:buFont typeface="Arial" panose="020B0604020202020204" pitchFamily="34" charset="0"/>
              <a:buChar char="•"/>
            </a:pPr>
            <a:r>
              <a:rPr lang="fr" sz="2200" dirty="0">
                <a:cs typeface="Arial"/>
              </a:rPr>
              <a:t>Cartographier l’emplacement des équipements et des fournitures nécessaires à l’intervention en indiquant les capacités de conservation et d’entreposage, et tenir à jour les stocks.</a:t>
            </a:r>
          </a:p>
          <a:p>
            <a:pPr>
              <a:buClr>
                <a:srgbClr val="65A000"/>
              </a:buClr>
              <a:buFont typeface="Arial" panose="020B0604020202020204" pitchFamily="34" charset="0"/>
              <a:buChar char="•"/>
            </a:pPr>
            <a:r>
              <a:rPr lang="fr" sz="2200" dirty="0">
                <a:cs typeface="Arial"/>
              </a:rPr>
              <a:t>Recenser les fournisseurs d’articles essentiels standard à l’échelle locale et internationale.</a:t>
            </a:r>
          </a:p>
          <a:p>
            <a:pPr>
              <a:buClr>
                <a:srgbClr val="65A000"/>
              </a:buClr>
              <a:buFont typeface="Arial" panose="020B0604020202020204" pitchFamily="34" charset="0"/>
              <a:buChar char="•"/>
            </a:pPr>
            <a:r>
              <a:rPr lang="fr" sz="2200" dirty="0">
                <a:cs typeface="Arial"/>
              </a:rPr>
              <a:t>Fournir un appui logistique au transport des échantillons vers les laboratoires.</a:t>
            </a:r>
            <a:endParaRPr lang="en-US" altLang="en-US" sz="2200">
              <a:cs typeface="Arial"/>
            </a:endParaRPr>
          </a:p>
          <a:p>
            <a:pPr>
              <a:buClr>
                <a:srgbClr val="65A000"/>
              </a:buClr>
              <a:buFont typeface="Arial" panose="020B0604020202020204" pitchFamily="34" charset="0"/>
              <a:buChar char="•"/>
            </a:pPr>
            <a:r>
              <a:rPr lang="fr" sz="2200" dirty="0">
                <a:cs typeface="Arial"/>
              </a:rPr>
              <a:t>Installer le matériel de communication.</a:t>
            </a:r>
          </a:p>
          <a:p>
            <a:pPr>
              <a:buClr>
                <a:srgbClr val="65A000"/>
              </a:buClr>
              <a:buFont typeface="Arial" panose="020B0604020202020204" pitchFamily="34" charset="0"/>
              <a:buChar char="•"/>
            </a:pPr>
            <a:r>
              <a:rPr lang="fr" sz="2200" dirty="0">
                <a:cs typeface="Arial"/>
              </a:rPr>
              <a:t>Coordonner la sécurité de l’équipe.</a:t>
            </a:r>
          </a:p>
          <a:p>
            <a:pPr>
              <a:buClr>
                <a:srgbClr val="65A000"/>
              </a:buClr>
              <a:buFont typeface="Arial" panose="020B0604020202020204" pitchFamily="34" charset="0"/>
              <a:buChar char="•"/>
            </a:pPr>
            <a:r>
              <a:rPr lang="fr" sz="2200" dirty="0">
                <a:cs typeface="Arial"/>
              </a:rPr>
              <a:t>Veiller au respect des procédures administratives pendant les opérations de terrain et assurer la gestion financière.</a:t>
            </a:r>
          </a:p>
        </p:txBody>
      </p:sp>
    </p:spTree>
    <p:extLst>
      <p:ext uri="{BB962C8B-B14F-4D97-AF65-F5344CB8AC3E}">
        <p14:creationId xmlns:p14="http://schemas.microsoft.com/office/powerpoint/2010/main" val="2077009447"/>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9A05A-B988-4BAF-B1CB-6777BA3B21C9}"/>
              </a:ext>
            </a:extLst>
          </p:cNvPr>
          <p:cNvSpPr>
            <a:spLocks noGrp="1"/>
          </p:cNvSpPr>
          <p:nvPr>
            <p:ph type="title" idx="4294967295"/>
            <p:custDataLst>
              <p:tags r:id="rId1"/>
            </p:custDataLst>
          </p:nvPr>
        </p:nvSpPr>
        <p:spPr>
          <a:xfrm>
            <a:off x="101600" y="0"/>
            <a:ext cx="8458200" cy="742950"/>
          </a:xfrm>
          <a:prstGeom prst="rect">
            <a:avLst/>
          </a:prstGeom>
        </p:spPr>
        <p:txBody>
          <a:bodyPr rtlCol="0"/>
          <a:lstStyle/>
          <a:p>
            <a:pPr algn="l"/>
            <a:r>
              <a:rPr lang="fr" sz="3200" b="1" dirty="0">
                <a:solidFill>
                  <a:schemeClr val="bg1"/>
                </a:solidFill>
              </a:rPr>
              <a:t>Spécialiste des matières dangereuses</a:t>
            </a:r>
            <a:br>
              <a:rPr lang="en-US" sz="3200" b="1" dirty="0">
                <a:solidFill>
                  <a:schemeClr val="bg1"/>
                </a:solidFill>
              </a:rPr>
            </a:br>
            <a:br>
              <a:rPr lang="en-US" altLang="en-US" sz="3200" b="1" dirty="0">
                <a:solidFill>
                  <a:schemeClr val="bg1"/>
                </a:solidFill>
              </a:rPr>
            </a:br>
            <a:endParaRPr lang="en-US" altLang="en-US" sz="3200" b="1" dirty="0">
              <a:solidFill>
                <a:schemeClr val="bg1"/>
              </a:solidFill>
            </a:endParaRPr>
          </a:p>
        </p:txBody>
      </p:sp>
      <p:sp>
        <p:nvSpPr>
          <p:cNvPr id="25603" name="Content Placeholder 2"/>
          <p:cNvSpPr>
            <a:spLocks noGrp="1"/>
          </p:cNvSpPr>
          <p:nvPr>
            <p:ph idx="4294967295"/>
            <p:custDataLst>
              <p:tags r:id="rId2"/>
            </p:custDataLst>
          </p:nvPr>
        </p:nvSpPr>
        <p:spPr>
          <a:xfrm>
            <a:off x="546100" y="1239838"/>
            <a:ext cx="10020300" cy="4359275"/>
          </a:xfrm>
          <a:prstGeom prst="rect">
            <a:avLst/>
          </a:prstGeom>
        </p:spPr>
        <p:txBody>
          <a:bodyPr vert="horz" lIns="18000" tIns="0" rIns="18000" bIns="0" rtlCol="0" anchor="t">
            <a:noAutofit/>
          </a:bodyPr>
          <a:lstStyle/>
          <a:p>
            <a:pPr rtl="0">
              <a:lnSpc>
                <a:spcPct val="100000"/>
              </a:lnSpc>
              <a:spcBef>
                <a:spcPts val="600"/>
              </a:spcBef>
              <a:buSzPct val="100000"/>
            </a:pPr>
            <a:endParaRPr lang="en-US" sz="2200" b="1" dirty="0">
              <a:solidFill>
                <a:srgbClr val="A2010C"/>
              </a:solidFill>
              <a:cs typeface="Times New Roman"/>
            </a:endParaRPr>
          </a:p>
          <a:p>
            <a:pPr marL="0" indent="0" rtl="0">
              <a:spcBef>
                <a:spcPts val="600"/>
              </a:spcBef>
              <a:buSzPct val="100000"/>
              <a:buNone/>
            </a:pPr>
            <a:r>
              <a:rPr lang="fr" sz="2200" b="1" dirty="0">
                <a:solidFill>
                  <a:srgbClr val="A2010C"/>
                </a:solidFill>
              </a:rPr>
              <a:t>Le spécialiste des matières dangereuses peut être amené à accomplir les tâches suivantes :</a:t>
            </a:r>
          </a:p>
          <a:p>
            <a:pPr marL="0" indent="0" rtl="0">
              <a:spcBef>
                <a:spcPts val="600"/>
              </a:spcBef>
              <a:buSzPct val="100000"/>
              <a:buNone/>
            </a:pPr>
            <a:endParaRPr lang="en-US" altLang="en-US" sz="2200" dirty="0"/>
          </a:p>
          <a:p>
            <a:pPr>
              <a:buClr>
                <a:srgbClr val="65A000"/>
              </a:buClr>
              <a:buFont typeface="Arial" panose="020B0604020202020204" pitchFamily="34" charset="0"/>
              <a:buChar char="•"/>
            </a:pPr>
            <a:r>
              <a:rPr sz="2200" err="1">
                <a:cs typeface="Arial"/>
              </a:rPr>
              <a:t>Apporter</a:t>
            </a:r>
            <a:r>
              <a:rPr sz="2200" dirty="0">
                <a:cs typeface="Arial"/>
              </a:rPr>
              <a:t> </a:t>
            </a:r>
            <a:r>
              <a:rPr sz="2200" err="1">
                <a:cs typeface="Arial"/>
              </a:rPr>
              <a:t>une</a:t>
            </a:r>
            <a:r>
              <a:rPr sz="2200" dirty="0">
                <a:cs typeface="Arial"/>
              </a:rPr>
              <a:t> </a:t>
            </a:r>
            <a:r>
              <a:rPr lang="fr" sz="2200" dirty="0">
                <a:cs typeface="Arial"/>
              </a:rPr>
              <a:t>expertise</a:t>
            </a:r>
            <a:r>
              <a:rPr sz="2200" dirty="0">
                <a:cs typeface="Arial"/>
              </a:rPr>
              <a:t> </a:t>
            </a:r>
            <a:r>
              <a:rPr sz="2200" err="1">
                <a:cs typeface="Arial"/>
              </a:rPr>
              <a:t>en</a:t>
            </a:r>
            <a:r>
              <a:rPr sz="2200" dirty="0">
                <a:cs typeface="Arial"/>
              </a:rPr>
              <a:t> </a:t>
            </a:r>
            <a:r>
              <a:rPr sz="2200" err="1">
                <a:cs typeface="Arial"/>
              </a:rPr>
              <a:t>cas</a:t>
            </a:r>
            <a:r>
              <a:rPr sz="2200" dirty="0">
                <a:cs typeface="Arial"/>
              </a:rPr>
              <a:t> </a:t>
            </a:r>
            <a:r>
              <a:rPr sz="2200" err="1">
                <a:cs typeface="Arial"/>
              </a:rPr>
              <a:t>d’urgence</a:t>
            </a:r>
            <a:r>
              <a:rPr sz="2200" dirty="0">
                <a:cs typeface="Arial"/>
              </a:rPr>
              <a:t> </a:t>
            </a:r>
            <a:r>
              <a:rPr sz="2200" err="1">
                <a:cs typeface="Arial"/>
              </a:rPr>
              <a:t>chimique</a:t>
            </a:r>
            <a:r>
              <a:rPr sz="2200" dirty="0">
                <a:cs typeface="Arial"/>
              </a:rPr>
              <a:t>, </a:t>
            </a:r>
            <a:r>
              <a:rPr sz="2200" err="1">
                <a:cs typeface="Arial"/>
              </a:rPr>
              <a:t>radionucléaire</a:t>
            </a:r>
            <a:r>
              <a:rPr lang="fr" sz="2200" dirty="0">
                <a:cs typeface="Arial"/>
              </a:rPr>
              <a:t> ou liée à des substances dangereuses.</a:t>
            </a:r>
          </a:p>
          <a:p>
            <a:pPr>
              <a:buClr>
                <a:srgbClr val="65A000"/>
              </a:buClr>
              <a:buFont typeface="Arial" panose="020B0604020202020204" pitchFamily="34" charset="0"/>
              <a:buChar char="•"/>
            </a:pPr>
            <a:r>
              <a:rPr lang="fr" sz="2200" dirty="0">
                <a:cs typeface="Arial"/>
              </a:rPr>
              <a:t>Fournir des projections immédiates sur les effets des substances dangereuses dans la zone environnante, et sur les moyens de protection à adopter par la population (évacuation, décontamination, quarantaine, etc.).</a:t>
            </a:r>
          </a:p>
          <a:p>
            <a:pPr>
              <a:buClr>
                <a:srgbClr val="65A000"/>
              </a:buClr>
              <a:buFont typeface="Arial" panose="020B0604020202020204" pitchFamily="34" charset="0"/>
              <a:buChar char="•"/>
            </a:pPr>
            <a:r>
              <a:rPr lang="fr" sz="2200" dirty="0">
                <a:cs typeface="Arial"/>
              </a:rPr>
              <a:t>Veiller à ce que les matières dangereuses soient éliminées tout en protégeant la communauté et la zone environnante.</a:t>
            </a:r>
          </a:p>
          <a:p>
            <a:pPr rtl="0">
              <a:lnSpc>
                <a:spcPct val="100000"/>
              </a:lnSpc>
              <a:spcBef>
                <a:spcPts val="600"/>
              </a:spcBef>
            </a:pPr>
            <a:endParaRPr lang="en-US" sz="2000" dirty="0">
              <a:highlight>
                <a:srgbClr val="FFFF00"/>
              </a:highlight>
              <a:cs typeface="Arial"/>
            </a:endParaRPr>
          </a:p>
          <a:p>
            <a:pPr rtl="0">
              <a:lnSpc>
                <a:spcPct val="100000"/>
              </a:lnSpc>
              <a:spcBef>
                <a:spcPts val="600"/>
              </a:spcBef>
              <a:buClr>
                <a:srgbClr val="000000"/>
              </a:buClr>
              <a:buSzPct val="100000"/>
            </a:pPr>
            <a:endParaRPr lang="en-US" sz="2000" dirty="0">
              <a:cs typeface="Times New Roman"/>
            </a:endParaRPr>
          </a:p>
          <a:p>
            <a:pPr marL="285750" indent="-285750" rtl="0">
              <a:lnSpc>
                <a:spcPct val="100000"/>
              </a:lnSpc>
              <a:spcBef>
                <a:spcPts val="600"/>
              </a:spcBef>
              <a:buClr>
                <a:prstClr val="black"/>
              </a:buClr>
              <a:buSzPct val="100000"/>
              <a:buFont typeface="Wingdings" panose="05000000000000000000" pitchFamily="2" charset="2"/>
              <a:buChar char="q"/>
            </a:pPr>
            <a:endParaRPr lang="en-US" sz="2000" dirty="0">
              <a:cs typeface="Times New Roman"/>
            </a:endParaRPr>
          </a:p>
          <a:p>
            <a:pPr rtl="0">
              <a:lnSpc>
                <a:spcPct val="100000"/>
              </a:lnSpc>
              <a:spcBef>
                <a:spcPts val="600"/>
              </a:spcBef>
              <a:buClr>
                <a:srgbClr val="000000"/>
              </a:buClr>
              <a:buSzPct val="100000"/>
            </a:pPr>
            <a:endParaRPr lang="en-US" altLang="en-US" sz="2000" dirty="0">
              <a:cs typeface="Times New Roman"/>
            </a:endParaRPr>
          </a:p>
        </p:txBody>
      </p:sp>
    </p:spTree>
    <p:extLst>
      <p:ext uri="{BB962C8B-B14F-4D97-AF65-F5344CB8AC3E}">
        <p14:creationId xmlns:p14="http://schemas.microsoft.com/office/powerpoint/2010/main" val="4041706327"/>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9A05A-B988-4BAF-B1CB-6777BA3B21C9}"/>
              </a:ext>
            </a:extLst>
          </p:cNvPr>
          <p:cNvSpPr>
            <a:spLocks noGrp="1"/>
          </p:cNvSpPr>
          <p:nvPr>
            <p:ph type="title" idx="4294967295"/>
            <p:custDataLst>
              <p:tags r:id="rId1"/>
            </p:custDataLst>
          </p:nvPr>
        </p:nvSpPr>
        <p:spPr>
          <a:xfrm>
            <a:off x="0" y="0"/>
            <a:ext cx="10972800" cy="1143000"/>
          </a:xfrm>
          <a:prstGeom prst="rect">
            <a:avLst/>
          </a:prstGeom>
        </p:spPr>
        <p:txBody>
          <a:bodyPr rtlCol="0"/>
          <a:lstStyle/>
          <a:p>
            <a:pPr algn="l" rtl="0"/>
            <a:r>
              <a:rPr lang="fr" sz="3200" b="1" dirty="0">
                <a:solidFill>
                  <a:schemeClr val="bg1"/>
                </a:solidFill>
              </a:rPr>
              <a:t>Vétérinaire</a:t>
            </a:r>
            <a:br>
              <a:rPr lang="en-US" altLang="en-US" sz="3200" b="1" dirty="0">
                <a:solidFill>
                  <a:schemeClr val="bg1"/>
                </a:solidFill>
                <a:highlight>
                  <a:srgbClr val="FFFF00"/>
                </a:highlight>
              </a:rPr>
            </a:br>
            <a:br>
              <a:rPr lang="en-US" altLang="en-US" sz="3200" b="1" dirty="0">
                <a:solidFill>
                  <a:schemeClr val="bg1"/>
                </a:solidFill>
              </a:rPr>
            </a:br>
            <a:endParaRPr lang="en-US" altLang="en-US" sz="2000" b="1" dirty="0">
              <a:solidFill>
                <a:schemeClr val="bg1"/>
              </a:solidFill>
              <a:cs typeface="Arial"/>
            </a:endParaRPr>
          </a:p>
        </p:txBody>
      </p:sp>
      <p:sp>
        <p:nvSpPr>
          <p:cNvPr id="25603" name="Content Placeholder 2"/>
          <p:cNvSpPr>
            <a:spLocks noGrp="1"/>
          </p:cNvSpPr>
          <p:nvPr>
            <p:ph idx="4294967295"/>
            <p:custDataLst>
              <p:tags r:id="rId2"/>
            </p:custDataLst>
          </p:nvPr>
        </p:nvSpPr>
        <p:spPr>
          <a:xfrm>
            <a:off x="336550" y="1408113"/>
            <a:ext cx="10636250" cy="4745037"/>
          </a:xfrm>
          <a:prstGeom prst="rect">
            <a:avLst/>
          </a:prstGeom>
        </p:spPr>
        <p:txBody>
          <a:bodyPr vert="horz" lIns="18000" tIns="0" rIns="18000" bIns="0" rtlCol="0" anchor="t">
            <a:noAutofit/>
          </a:bodyPr>
          <a:lstStyle/>
          <a:p>
            <a:pPr marL="0" indent="0" rtl="0">
              <a:lnSpc>
                <a:spcPct val="100000"/>
              </a:lnSpc>
              <a:spcBef>
                <a:spcPts val="600"/>
              </a:spcBef>
              <a:buSzPct val="100000"/>
              <a:buNone/>
            </a:pPr>
            <a:r>
              <a:rPr lang="fr" sz="2200" b="1" dirty="0">
                <a:solidFill>
                  <a:srgbClr val="A2010C"/>
                </a:solidFill>
              </a:rPr>
              <a:t>Le vétérinaire peut être amené à accomplir les tâches suivantes :</a:t>
            </a:r>
            <a:br>
              <a:rPr lang="en-US" altLang="en-US" sz="2200" dirty="0"/>
            </a:br>
            <a:endParaRPr lang="en-US" altLang="en-US" sz="2200" dirty="0"/>
          </a:p>
          <a:p>
            <a:pPr>
              <a:buClr>
                <a:srgbClr val="65A000"/>
              </a:buClr>
              <a:buFont typeface="Arial" panose="020B0604020202020204" pitchFamily="34" charset="0"/>
              <a:buChar char="•"/>
            </a:pPr>
            <a:r>
              <a:rPr lang="fr" sz="2200" dirty="0">
                <a:cs typeface="Arial"/>
              </a:rPr>
              <a:t>Apporter une expertise sur la santé animale et les interactions être humain-animal en cas d’épidémie de  flambée de zoonose.</a:t>
            </a:r>
          </a:p>
          <a:p>
            <a:pPr>
              <a:buClr>
                <a:srgbClr val="65A000"/>
              </a:buClr>
              <a:buFont typeface="Arial" panose="020B0604020202020204" pitchFamily="34" charset="0"/>
              <a:buChar char="•"/>
            </a:pPr>
            <a:r>
              <a:rPr lang="fr" sz="2200" dirty="0">
                <a:cs typeface="Arial"/>
              </a:rPr>
              <a:t>Essayer d’identifier la source ponctuelle de l’infection qui permet la transmission de l’animal à l’être humain pendant une épidémie de zoonose.</a:t>
            </a:r>
          </a:p>
          <a:p>
            <a:pPr>
              <a:buClr>
                <a:srgbClr val="65A000"/>
              </a:buClr>
              <a:buFont typeface="Arial" panose="020B0604020202020204" pitchFamily="34" charset="0"/>
              <a:buChar char="•"/>
            </a:pPr>
            <a:r>
              <a:rPr lang="fr" sz="2200" dirty="0">
                <a:cs typeface="Arial"/>
              </a:rPr>
              <a:t>Estimer la population animale potentiellement touchée.</a:t>
            </a:r>
          </a:p>
          <a:p>
            <a:pPr>
              <a:buClr>
                <a:srgbClr val="65A000"/>
              </a:buClr>
              <a:buFont typeface="Arial" panose="020B0604020202020204" pitchFamily="34" charset="0"/>
              <a:buChar char="•"/>
            </a:pPr>
            <a:r>
              <a:rPr lang="fr" sz="2200" dirty="0">
                <a:cs typeface="Arial"/>
              </a:rPr>
              <a:t>Former les vétérinaires locaux aux procédures de lutte contre les infections animales.</a:t>
            </a:r>
          </a:p>
          <a:p>
            <a:pPr>
              <a:buClr>
                <a:srgbClr val="65A000"/>
              </a:buClr>
              <a:buFont typeface="Arial" panose="020B0604020202020204" pitchFamily="34" charset="0"/>
              <a:buChar char="•"/>
            </a:pPr>
            <a:endParaRPr lang="en-US" altLang="en-US" sz="2200" dirty="0">
              <a:cs typeface="Arial"/>
            </a:endParaRPr>
          </a:p>
        </p:txBody>
      </p:sp>
    </p:spTree>
    <p:extLst>
      <p:ext uri="{BB962C8B-B14F-4D97-AF65-F5344CB8AC3E}">
        <p14:creationId xmlns:p14="http://schemas.microsoft.com/office/powerpoint/2010/main" val="360579994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half" idx="1"/>
            <p:custDataLst>
              <p:tags r:id="rId1"/>
            </p:custDataLst>
          </p:nvPr>
        </p:nvSpPr>
        <p:spPr>
          <a:xfrm>
            <a:off x="434803" y="1533026"/>
            <a:ext cx="11347452" cy="1870076"/>
          </a:xfrm>
          <a:prstGeom prst="rect">
            <a:avLst/>
          </a:prstGeom>
          <a:noFill/>
          <a:ln>
            <a:noFill/>
          </a:ln>
        </p:spPr>
        <p:txBody>
          <a:bodyPr spcFirstLastPara="1" wrap="square" lIns="360000" tIns="180000" rIns="360000" bIns="180000" rtlCol="0" anchor="ctr" anchorCtr="0">
            <a:noAutofit/>
          </a:bodyPr>
          <a:lstStyle/>
          <a:p>
            <a:pPr marL="0" indent="0" algn="ctr" rtl="0">
              <a:buSzPts val="2560"/>
              <a:buNone/>
            </a:pPr>
            <a:r>
              <a:rPr lang="fr" sz="4000" b="1" dirty="0">
                <a:solidFill>
                  <a:schemeClr val="bg1"/>
                </a:solidFill>
                <a:latin typeface="+mn-lt"/>
                <a:cs typeface="Arial"/>
              </a:rPr>
              <a:t>1. Caractéristiques d’une EIR</a:t>
            </a:r>
            <a:endParaRPr lang="en-US" sz="4000" b="1" dirty="0">
              <a:solidFill>
                <a:schemeClr val="bg1"/>
              </a:solidFill>
              <a:latin typeface="+mn-lt"/>
              <a:ea typeface="+mn-lt"/>
              <a:cs typeface="+mn-lt"/>
            </a:endParaRPr>
          </a:p>
        </p:txBody>
      </p:sp>
    </p:spTree>
    <p:extLst>
      <p:ext uri="{BB962C8B-B14F-4D97-AF65-F5344CB8AC3E}">
        <p14:creationId xmlns:p14="http://schemas.microsoft.com/office/powerpoint/2010/main" val="77793747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custDataLst>
              <p:tags r:id="rId1"/>
            </p:custDataLst>
          </p:nvPr>
        </p:nvSpPr>
        <p:spPr>
          <a:xfrm>
            <a:off x="0" y="0"/>
            <a:ext cx="10972800" cy="1143000"/>
          </a:xfrm>
          <a:prstGeom prst="rect">
            <a:avLst/>
          </a:prstGeom>
        </p:spPr>
        <p:txBody>
          <a:bodyPr rtlCol="0"/>
          <a:lstStyle/>
          <a:p>
            <a:pPr algn="l" rtl="0"/>
            <a:r>
              <a:rPr lang="fr" sz="2800" b="1" dirty="0">
                <a:solidFill>
                  <a:schemeClr val="bg1"/>
                </a:solidFill>
                <a:cs typeface="Arial"/>
              </a:rPr>
              <a:t>Quelles sont les caractéristiques d’une EIR ?</a:t>
            </a:r>
            <a:br>
              <a:rPr lang="en-US" sz="3200" b="1" dirty="0">
                <a:solidFill>
                  <a:schemeClr val="bg1"/>
                </a:solidFill>
              </a:rPr>
            </a:br>
            <a:br>
              <a:rPr lang="en-US" sz="3200" dirty="0"/>
            </a:br>
            <a:endParaRPr lang="en-US" sz="2000" dirty="0">
              <a:solidFill>
                <a:schemeClr val="tx1"/>
              </a:solidFill>
            </a:endParaRPr>
          </a:p>
        </p:txBody>
      </p:sp>
      <p:sp>
        <p:nvSpPr>
          <p:cNvPr id="17411" name="Content Placeholder 2"/>
          <p:cNvSpPr>
            <a:spLocks noGrp="1"/>
          </p:cNvSpPr>
          <p:nvPr>
            <p:ph idx="4294967295"/>
            <p:custDataLst>
              <p:tags r:id="rId2"/>
            </p:custDataLst>
          </p:nvPr>
        </p:nvSpPr>
        <p:spPr>
          <a:xfrm>
            <a:off x="292100" y="2046447"/>
            <a:ext cx="7150100" cy="2687638"/>
          </a:xfrm>
          <a:prstGeom prst="rect">
            <a:avLst/>
          </a:prstGeom>
        </p:spPr>
        <p:txBody>
          <a:bodyPr vert="horz" lIns="18000" tIns="0" rIns="18000" bIns="0" rtlCol="0" anchor="t">
            <a:noAutofit/>
          </a:bodyPr>
          <a:lstStyle/>
          <a:p>
            <a:pPr marL="180975" lvl="1" indent="0" rtl="0">
              <a:buNone/>
            </a:pPr>
            <a:r>
              <a:rPr lang="fr" sz="2400" b="1" dirty="0">
                <a:solidFill>
                  <a:srgbClr val="931D19"/>
                </a:solidFill>
                <a:cs typeface="Arial"/>
              </a:rPr>
              <a:t>Une EIR est :</a:t>
            </a:r>
            <a:endParaRPr lang="en-US" altLang="en-US" sz="2400" b="1" strike="sngStrike" dirty="0">
              <a:solidFill>
                <a:srgbClr val="931D19"/>
              </a:solidFill>
              <a:cs typeface="Arial"/>
            </a:endParaRPr>
          </a:p>
          <a:p>
            <a:pPr marL="360045" lvl="1" indent="-179070" rtl="0">
              <a:buClr>
                <a:srgbClr val="65A000"/>
              </a:buClr>
              <a:buFont typeface="Arial" panose="05000000000000000000" pitchFamily="2" charset="2"/>
              <a:buChar char="•"/>
            </a:pPr>
            <a:r>
              <a:rPr lang="fr" sz="2400" dirty="0">
                <a:cs typeface="Arial"/>
              </a:rPr>
              <a:t>Une équipe multidisciplinaire, voire multisectorielle ;</a:t>
            </a:r>
            <a:endParaRPr lang="en-US" altLang="en-US" sz="2400" strike="sngStrike" dirty="0">
              <a:cs typeface="Arial"/>
            </a:endParaRPr>
          </a:p>
          <a:p>
            <a:pPr marL="360045" lvl="1" indent="-179070" rtl="0">
              <a:buClr>
                <a:srgbClr val="65A000"/>
              </a:buClr>
              <a:buFont typeface="Arial" panose="05000000000000000000" pitchFamily="2" charset="2"/>
              <a:buChar char="•"/>
            </a:pPr>
            <a:r>
              <a:rPr lang="fr" sz="2400" dirty="0">
                <a:cs typeface="Arial"/>
              </a:rPr>
              <a:t>Adéquatement et régulièrement formée ;</a:t>
            </a:r>
            <a:endParaRPr lang="en-US" altLang="en-US" sz="2400" dirty="0">
              <a:cs typeface="Arial"/>
            </a:endParaRPr>
          </a:p>
          <a:p>
            <a:pPr marL="360045" lvl="1" indent="-179070" rtl="0">
              <a:buClr>
                <a:srgbClr val="65A000"/>
              </a:buClr>
              <a:buFont typeface="Arial" panose="05000000000000000000" pitchFamily="2" charset="2"/>
              <a:buChar char="•"/>
            </a:pPr>
            <a:r>
              <a:rPr lang="fr" sz="2400" dirty="0">
                <a:cs typeface="Arial"/>
              </a:rPr>
              <a:t>Rapidement mobilisable comme partie de la structure de gestion des urgences de santé publique ou en coordination avec cette dernière.</a:t>
            </a:r>
          </a:p>
          <a:p>
            <a:pPr marL="180975" lvl="1" indent="0" rtl="0">
              <a:buNone/>
            </a:pPr>
            <a:endParaRPr lang="en-US" sz="1800" dirty="0">
              <a:highlight>
                <a:srgbClr val="FFFF00"/>
              </a:highlight>
              <a:latin typeface="Arial"/>
              <a:cs typeface="Arial"/>
            </a:endParaRPr>
          </a:p>
        </p:txBody>
      </p:sp>
      <p:pic>
        <p:nvPicPr>
          <p:cNvPr id="3" name="Picture 2">
            <a:extLst>
              <a:ext uri="{FF2B5EF4-FFF2-40B4-BE49-F238E27FC236}">
                <a16:creationId xmlns:a16="http://schemas.microsoft.com/office/drawing/2014/main" id="{0D4EF805-CA0A-47FA-B398-04585B055B39}"/>
              </a:ext>
            </a:extLst>
          </p:cNvPr>
          <p:cNvPicPr>
            <a:picLocks noChangeAspect="1"/>
          </p:cNvPicPr>
          <p:nvPr>
            <p:custDataLst>
              <p:tags r:id="rId3"/>
            </p:custDataLst>
          </p:nvPr>
        </p:nvPicPr>
        <p:blipFill>
          <a:blip r:embed="rId6"/>
          <a:stretch>
            <a:fillRect/>
          </a:stretch>
        </p:blipFill>
        <p:spPr>
          <a:xfrm>
            <a:off x="7859068" y="2046447"/>
            <a:ext cx="3888432" cy="2957399"/>
          </a:xfrm>
          <a:prstGeom prst="rect">
            <a:avLst/>
          </a:prstGeom>
        </p:spPr>
      </p:pic>
    </p:spTree>
    <p:extLst>
      <p:ext uri="{BB962C8B-B14F-4D97-AF65-F5344CB8AC3E}">
        <p14:creationId xmlns:p14="http://schemas.microsoft.com/office/powerpoint/2010/main" val="171035086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7"/>
          <p:cNvSpPr txBox="1">
            <a:spLocks noGrp="1"/>
          </p:cNvSpPr>
          <p:nvPr>
            <p:ph type="body" sz="half" idx="1"/>
            <p:custDataLst>
              <p:tags r:id="rId1"/>
            </p:custDataLst>
          </p:nvPr>
        </p:nvSpPr>
        <p:spPr>
          <a:xfrm>
            <a:off x="460203" y="1685426"/>
            <a:ext cx="11347452" cy="1870076"/>
          </a:xfrm>
          <a:prstGeom prst="rect">
            <a:avLst/>
          </a:prstGeom>
          <a:noFill/>
          <a:ln>
            <a:noFill/>
          </a:ln>
        </p:spPr>
        <p:txBody>
          <a:bodyPr spcFirstLastPara="1" wrap="square" lIns="360000" tIns="180000" rIns="360000" bIns="180000" rtlCol="0" anchor="ctr" anchorCtr="0">
            <a:noAutofit/>
          </a:bodyPr>
          <a:lstStyle/>
          <a:p>
            <a:pPr marL="0" indent="0" rtl="0">
              <a:buSzPts val="2560"/>
              <a:buNone/>
            </a:pPr>
            <a:r>
              <a:rPr lang="fr" sz="4000" b="1" dirty="0">
                <a:solidFill>
                  <a:schemeClr val="bg1"/>
                </a:solidFill>
                <a:latin typeface="+mn-lt"/>
                <a:cs typeface="Arial"/>
              </a:rPr>
              <a:t>2. Composition d’une EIR</a:t>
            </a:r>
            <a:endParaRPr lang="en-US" sz="4000" b="1" dirty="0">
              <a:solidFill>
                <a:schemeClr val="bg1"/>
              </a:solidFill>
              <a:latin typeface="+mn-lt"/>
              <a:ea typeface="+mn-lt"/>
              <a:cs typeface="+mn-lt"/>
            </a:endParaRPr>
          </a:p>
        </p:txBody>
      </p:sp>
    </p:spTree>
    <p:extLst>
      <p:ext uri="{BB962C8B-B14F-4D97-AF65-F5344CB8AC3E}">
        <p14:creationId xmlns:p14="http://schemas.microsoft.com/office/powerpoint/2010/main" val="153838494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custDataLst>
              <p:tags r:id="rId1"/>
            </p:custDataLst>
          </p:nvPr>
        </p:nvSpPr>
        <p:spPr>
          <a:xfrm>
            <a:off x="1386926" y="4029212"/>
            <a:ext cx="1793861" cy="707886"/>
          </a:xfrm>
          <a:prstGeom prst="rect">
            <a:avLst/>
          </a:prstGeom>
          <a:noFill/>
        </p:spPr>
        <p:txBody>
          <a:bodyPr wrap="square" rtlCol="0">
            <a:spAutoFit/>
          </a:bodyPr>
          <a:lstStyle/>
          <a:p>
            <a:pPr algn="ctr" defTabSz="548640" hangingPunct="1">
              <a:defRPr/>
            </a:pPr>
            <a:r>
              <a:rPr lang="fr" sz="2000" b="1" kern="1200" dirty="0">
                <a:solidFill>
                  <a:srgbClr val="65A000"/>
                </a:solidFill>
                <a:latin typeface="+mn-lt"/>
                <a:ea typeface="+mn-ea"/>
                <a:cs typeface="Arial" panose="020B0604020202020204" pitchFamily="34" charset="0"/>
              </a:rPr>
              <a:t>Plusieurs membres</a:t>
            </a:r>
          </a:p>
        </p:txBody>
      </p:sp>
      <p:sp>
        <p:nvSpPr>
          <p:cNvPr id="19" name="TextBox 18"/>
          <p:cNvSpPr txBox="1"/>
          <p:nvPr>
            <p:custDataLst>
              <p:tags r:id="rId2"/>
            </p:custDataLst>
          </p:nvPr>
        </p:nvSpPr>
        <p:spPr>
          <a:xfrm>
            <a:off x="5513033" y="2667496"/>
            <a:ext cx="6196368" cy="1015663"/>
          </a:xfrm>
          <a:prstGeom prst="rect">
            <a:avLst/>
          </a:prstGeom>
          <a:noFill/>
        </p:spPr>
        <p:txBody>
          <a:bodyPr wrap="square" lIns="91440" tIns="45720" rIns="91440" bIns="45720" rtlCol="0" anchor="t">
            <a:spAutoFit/>
          </a:bodyPr>
          <a:lstStyle/>
          <a:p>
            <a:pPr hangingPunct="1"/>
            <a:r>
              <a:rPr lang="fr" sz="2000" b="1" kern="1200" dirty="0">
                <a:solidFill>
                  <a:srgbClr val="65A000"/>
                </a:solidFill>
                <a:latin typeface="+mn-lt"/>
                <a:ea typeface="+mn-ea"/>
                <a:cs typeface="Arial" panose="020B0604020202020204" pitchFamily="34" charset="0"/>
              </a:rPr>
              <a:t>Chef d’équipe sur le terrain </a:t>
            </a:r>
          </a:p>
          <a:p>
            <a:pPr hangingPunct="1"/>
            <a:r>
              <a:rPr lang="fr" sz="2000" kern="1200" dirty="0">
                <a:solidFill>
                  <a:prstClr val="black"/>
                </a:solidFill>
                <a:latin typeface="+mn-lt"/>
                <a:ea typeface="+mn-ea"/>
                <a:cs typeface="Arial"/>
              </a:rPr>
              <a:t>Facilite les échanges entre les membres de l’équipe et les partenaires externes.</a:t>
            </a:r>
          </a:p>
        </p:txBody>
      </p:sp>
      <p:sp>
        <p:nvSpPr>
          <p:cNvPr id="6" name="TextBox 5"/>
          <p:cNvSpPr txBox="1"/>
          <p:nvPr>
            <p:custDataLst>
              <p:tags r:id="rId3"/>
            </p:custDataLst>
          </p:nvPr>
        </p:nvSpPr>
        <p:spPr>
          <a:xfrm>
            <a:off x="1164357" y="2825110"/>
            <a:ext cx="2238998" cy="707886"/>
          </a:xfrm>
          <a:prstGeom prst="rect">
            <a:avLst/>
          </a:prstGeom>
          <a:noFill/>
        </p:spPr>
        <p:txBody>
          <a:bodyPr wrap="square" rtlCol="0">
            <a:spAutoFit/>
          </a:bodyPr>
          <a:lstStyle/>
          <a:p>
            <a:pPr algn="ctr" defTabSz="548640" hangingPunct="1">
              <a:defRPr/>
            </a:pPr>
            <a:r>
              <a:rPr lang="fr" sz="2000" b="1" kern="1200" dirty="0">
                <a:solidFill>
                  <a:srgbClr val="65A000"/>
                </a:solidFill>
                <a:latin typeface="+mn-lt"/>
                <a:ea typeface="+mn-ea"/>
                <a:cs typeface="Arial" panose="020B0604020202020204" pitchFamily="34" charset="0"/>
              </a:rPr>
              <a:t>Un chef d’équipe sur le terrain</a:t>
            </a:r>
          </a:p>
        </p:txBody>
      </p:sp>
      <p:cxnSp>
        <p:nvCxnSpPr>
          <p:cNvPr id="13" name="Straight Connector 12"/>
          <p:cNvCxnSpPr>
            <a:cxnSpLocks/>
          </p:cNvCxnSpPr>
          <p:nvPr>
            <p:custDataLst>
              <p:tags r:id="rId4"/>
            </p:custDataLst>
          </p:nvPr>
        </p:nvCxnSpPr>
        <p:spPr>
          <a:xfrm flipH="1">
            <a:off x="4325755" y="3465769"/>
            <a:ext cx="0" cy="329184"/>
          </a:xfrm>
          <a:prstGeom prst="line">
            <a:avLst/>
          </a:prstGeom>
          <a:ln w="12700"/>
        </p:spPr>
        <p:style>
          <a:lnRef idx="1">
            <a:schemeClr val="dk1"/>
          </a:lnRef>
          <a:fillRef idx="0">
            <a:schemeClr val="dk1"/>
          </a:fillRef>
          <a:effectRef idx="0">
            <a:schemeClr val="dk1"/>
          </a:effectRef>
          <a:fontRef idx="minor">
            <a:schemeClr val="tx1"/>
          </a:fontRef>
        </p:style>
      </p:cxnSp>
      <p:pic>
        <p:nvPicPr>
          <p:cNvPr id="52" name="Content Placeholder 6"/>
          <p:cNvPicPr>
            <a:picLocks noChangeAspect="1"/>
          </p:cNvPicPr>
          <p:nvPr>
            <p:custDataLst>
              <p:tags r:id="rId5"/>
            </p:custDataLst>
          </p:nvPr>
        </p:nvPicPr>
        <p:blipFill rotWithShape="1">
          <a:blip r:embed="rId16" cstate="print">
            <a:extLst>
              <a:ext uri="{28A0092B-C50C-407E-A947-70E740481C1C}">
                <a14:useLocalDpi xmlns:a14="http://schemas.microsoft.com/office/drawing/2010/main" val="0"/>
              </a:ext>
            </a:extLst>
          </a:blip>
          <a:srcRect l="26450" r="26183"/>
          <a:stretch/>
        </p:blipFill>
        <p:spPr>
          <a:xfrm>
            <a:off x="4161940" y="2734827"/>
            <a:ext cx="327632" cy="658368"/>
          </a:xfrm>
          <a:prstGeom prst="rect">
            <a:avLst/>
          </a:prstGeom>
        </p:spPr>
      </p:pic>
      <p:sp>
        <p:nvSpPr>
          <p:cNvPr id="2" name="Title 1">
            <a:extLst>
              <a:ext uri="{FF2B5EF4-FFF2-40B4-BE49-F238E27FC236}">
                <a16:creationId xmlns:a16="http://schemas.microsoft.com/office/drawing/2014/main" id="{C8F74B9B-0CB8-450A-B9A4-941FEF43E84F}"/>
              </a:ext>
            </a:extLst>
          </p:cNvPr>
          <p:cNvSpPr>
            <a:spLocks noGrp="1"/>
          </p:cNvSpPr>
          <p:nvPr>
            <p:ph type="title" idx="4294967295"/>
            <p:custDataLst>
              <p:tags r:id="rId6"/>
            </p:custDataLst>
          </p:nvPr>
        </p:nvSpPr>
        <p:spPr>
          <a:xfrm>
            <a:off x="12700" y="40056"/>
            <a:ext cx="10972800" cy="1143000"/>
          </a:xfrm>
          <a:prstGeom prst="rect">
            <a:avLst/>
          </a:prstGeom>
        </p:spPr>
        <p:txBody>
          <a:bodyPr rtlCol="0"/>
          <a:lstStyle/>
          <a:p>
            <a:pPr algn="l" rtl="0"/>
            <a:r>
              <a:rPr lang="fr" sz="3200" b="1" dirty="0">
                <a:solidFill>
                  <a:schemeClr val="bg1"/>
                </a:solidFill>
              </a:rPr>
              <a:t>Composition générale d’une EIR</a:t>
            </a:r>
          </a:p>
        </p:txBody>
      </p:sp>
      <p:cxnSp>
        <p:nvCxnSpPr>
          <p:cNvPr id="38" name="Straight Connector 37">
            <a:extLst>
              <a:ext uri="{FF2B5EF4-FFF2-40B4-BE49-F238E27FC236}">
                <a16:creationId xmlns:a16="http://schemas.microsoft.com/office/drawing/2014/main" id="{958237B0-309A-470D-BBA7-2CBB147F8ADB}"/>
              </a:ext>
            </a:extLst>
          </p:cNvPr>
          <p:cNvCxnSpPr>
            <a:cxnSpLocks/>
          </p:cNvCxnSpPr>
          <p:nvPr>
            <p:custDataLst>
              <p:tags r:id="rId7"/>
            </p:custDataLst>
          </p:nvPr>
        </p:nvCxnSpPr>
        <p:spPr>
          <a:xfrm flipH="1">
            <a:off x="3777115" y="3794546"/>
            <a:ext cx="109728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ADED0BAC-7F19-4AE1-A580-91C652EC8D94}"/>
              </a:ext>
            </a:extLst>
          </p:cNvPr>
          <p:cNvCxnSpPr>
            <a:cxnSpLocks/>
          </p:cNvCxnSpPr>
          <p:nvPr>
            <p:custDataLst>
              <p:tags r:id="rId8"/>
            </p:custDataLst>
          </p:nvPr>
        </p:nvCxnSpPr>
        <p:spPr>
          <a:xfrm flipH="1">
            <a:off x="3777115" y="3794546"/>
            <a:ext cx="0" cy="329184"/>
          </a:xfrm>
          <a:prstGeom prst="line">
            <a:avLst/>
          </a:prstGeom>
          <a:ln w="12700"/>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76DE5103-5198-4180-92F4-4580C5922F39}"/>
              </a:ext>
            </a:extLst>
          </p:cNvPr>
          <p:cNvCxnSpPr>
            <a:cxnSpLocks/>
          </p:cNvCxnSpPr>
          <p:nvPr>
            <p:custDataLst>
              <p:tags r:id="rId9"/>
            </p:custDataLst>
          </p:nvPr>
        </p:nvCxnSpPr>
        <p:spPr>
          <a:xfrm flipH="1">
            <a:off x="4875173" y="3794546"/>
            <a:ext cx="0" cy="329184"/>
          </a:xfrm>
          <a:prstGeom prst="line">
            <a:avLst/>
          </a:prstGeom>
          <a:ln w="12700"/>
        </p:spPr>
        <p:style>
          <a:lnRef idx="1">
            <a:schemeClr val="dk1"/>
          </a:lnRef>
          <a:fillRef idx="0">
            <a:schemeClr val="dk1"/>
          </a:fillRef>
          <a:effectRef idx="0">
            <a:schemeClr val="dk1"/>
          </a:effectRef>
          <a:fontRef idx="minor">
            <a:schemeClr val="tx1"/>
          </a:fontRef>
        </p:style>
      </p:cxnSp>
      <p:pic>
        <p:nvPicPr>
          <p:cNvPr id="51" name="Content Placeholder 6">
            <a:extLst>
              <a:ext uri="{FF2B5EF4-FFF2-40B4-BE49-F238E27FC236}">
                <a16:creationId xmlns:a16="http://schemas.microsoft.com/office/drawing/2014/main" id="{0C39A73C-3D6C-4227-88C2-50FA88EF5C0D}"/>
              </a:ext>
            </a:extLst>
          </p:cNvPr>
          <p:cNvPicPr>
            <a:picLocks noChangeAspect="1"/>
          </p:cNvPicPr>
          <p:nvPr>
            <p:custDataLst>
              <p:tags r:id="rId10"/>
            </p:custDataLst>
          </p:nvPr>
        </p:nvPicPr>
        <p:blipFill rotWithShape="1">
          <a:blip r:embed="rId16" cstate="print">
            <a:extLst>
              <a:ext uri="{28A0092B-C50C-407E-A947-70E740481C1C}">
                <a14:useLocalDpi xmlns:a14="http://schemas.microsoft.com/office/drawing/2010/main" val="0"/>
              </a:ext>
            </a:extLst>
          </a:blip>
          <a:srcRect l="26450" r="26183"/>
          <a:stretch/>
        </p:blipFill>
        <p:spPr>
          <a:xfrm>
            <a:off x="3613299" y="4140185"/>
            <a:ext cx="327632" cy="658368"/>
          </a:xfrm>
          <a:prstGeom prst="rect">
            <a:avLst/>
          </a:prstGeom>
        </p:spPr>
      </p:pic>
      <p:pic>
        <p:nvPicPr>
          <p:cNvPr id="56" name="Content Placeholder 6">
            <a:extLst>
              <a:ext uri="{FF2B5EF4-FFF2-40B4-BE49-F238E27FC236}">
                <a16:creationId xmlns:a16="http://schemas.microsoft.com/office/drawing/2014/main" id="{CBA68CE0-8A4F-4A5E-898F-C4D53C0C5C7C}"/>
              </a:ext>
            </a:extLst>
          </p:cNvPr>
          <p:cNvPicPr>
            <a:picLocks noChangeAspect="1"/>
          </p:cNvPicPr>
          <p:nvPr>
            <p:custDataLst>
              <p:tags r:id="rId11"/>
            </p:custDataLst>
          </p:nvPr>
        </p:nvPicPr>
        <p:blipFill rotWithShape="1">
          <a:blip r:embed="rId16" cstate="print">
            <a:extLst>
              <a:ext uri="{28A0092B-C50C-407E-A947-70E740481C1C}">
                <a14:useLocalDpi xmlns:a14="http://schemas.microsoft.com/office/drawing/2010/main" val="0"/>
              </a:ext>
            </a:extLst>
          </a:blip>
          <a:srcRect l="26450" r="26183"/>
          <a:stretch/>
        </p:blipFill>
        <p:spPr>
          <a:xfrm>
            <a:off x="4710579" y="4140185"/>
            <a:ext cx="327632" cy="658368"/>
          </a:xfrm>
          <a:prstGeom prst="rect">
            <a:avLst/>
          </a:prstGeom>
        </p:spPr>
      </p:pic>
      <p:sp>
        <p:nvSpPr>
          <p:cNvPr id="15" name="TextBox 14">
            <a:extLst>
              <a:ext uri="{FF2B5EF4-FFF2-40B4-BE49-F238E27FC236}">
                <a16:creationId xmlns:a16="http://schemas.microsoft.com/office/drawing/2014/main" id="{13EBEEB3-57F0-43BB-9E1B-EC4BEC15DB55}"/>
              </a:ext>
            </a:extLst>
          </p:cNvPr>
          <p:cNvSpPr txBox="1"/>
          <p:nvPr>
            <p:custDataLst>
              <p:tags r:id="rId12"/>
            </p:custDataLst>
          </p:nvPr>
        </p:nvSpPr>
        <p:spPr>
          <a:xfrm>
            <a:off x="5513032" y="3711071"/>
            <a:ext cx="5833289" cy="1631216"/>
          </a:xfrm>
          <a:prstGeom prst="rect">
            <a:avLst/>
          </a:prstGeom>
          <a:noFill/>
        </p:spPr>
        <p:txBody>
          <a:bodyPr wrap="square" lIns="91440" tIns="45720" rIns="91440" bIns="45720" rtlCol="0" anchor="t">
            <a:spAutoFit/>
          </a:bodyPr>
          <a:lstStyle/>
          <a:p>
            <a:pPr hangingPunct="1"/>
            <a:endParaRPr lang="en-GB" sz="2000" kern="1200" dirty="0">
              <a:solidFill>
                <a:prstClr val="black"/>
              </a:solidFill>
              <a:latin typeface="+mn-lt"/>
              <a:ea typeface="+mn-ea"/>
              <a:cs typeface="Arial" panose="020B0604020202020204" pitchFamily="34" charset="0"/>
            </a:endParaRPr>
          </a:p>
          <a:p>
            <a:pPr hangingPunct="1"/>
            <a:r>
              <a:rPr lang="fr" sz="2000" b="1" kern="1200" dirty="0">
                <a:solidFill>
                  <a:srgbClr val="65A000"/>
                </a:solidFill>
                <a:latin typeface="+mn-lt"/>
                <a:ea typeface="+mn-ea"/>
                <a:cs typeface="Arial" panose="020B0604020202020204" pitchFamily="34" charset="0"/>
              </a:rPr>
              <a:t>Membres de l’équipe</a:t>
            </a:r>
          </a:p>
          <a:p>
            <a:pPr hangingPunct="1"/>
            <a:r>
              <a:rPr lang="fr" sz="2000" kern="1200" dirty="0">
                <a:solidFill>
                  <a:prstClr val="black"/>
                </a:solidFill>
                <a:latin typeface="+mn-lt"/>
                <a:ea typeface="+mn-ea"/>
                <a:cs typeface="Arial" panose="020B0604020202020204" pitchFamily="34" charset="0"/>
              </a:rPr>
              <a:t>Divers domaines d’expertise, acquièrent des connaissances pratiques dans les domaines d’expertise des autres membres.</a:t>
            </a:r>
          </a:p>
        </p:txBody>
      </p:sp>
      <p:sp>
        <p:nvSpPr>
          <p:cNvPr id="3" name="TextBox 2">
            <a:extLst>
              <a:ext uri="{FF2B5EF4-FFF2-40B4-BE49-F238E27FC236}">
                <a16:creationId xmlns:a16="http://schemas.microsoft.com/office/drawing/2014/main" id="{156CBC99-5BE1-486A-8782-55F5ED87B597}"/>
              </a:ext>
            </a:extLst>
          </p:cNvPr>
          <p:cNvSpPr txBox="1"/>
          <p:nvPr>
            <p:custDataLst>
              <p:tags r:id="rId13"/>
            </p:custDataLst>
          </p:nvPr>
        </p:nvSpPr>
        <p:spPr>
          <a:xfrm>
            <a:off x="495240" y="1717246"/>
            <a:ext cx="10490260" cy="400110"/>
          </a:xfrm>
          <a:prstGeom prst="rect">
            <a:avLst/>
          </a:prstGeom>
          <a:noFill/>
        </p:spPr>
        <p:txBody>
          <a:bodyPr wrap="square" rtlCol="0">
            <a:spAutoFit/>
          </a:bodyPr>
          <a:lstStyle/>
          <a:p>
            <a:pPr hangingPunct="1"/>
            <a:r>
              <a:rPr lang="fr" sz="2000" b="1" kern="1200" dirty="0">
                <a:solidFill>
                  <a:srgbClr val="931D19"/>
                </a:solidFill>
                <a:latin typeface="+mn-lt"/>
                <a:ea typeface="+mn-ea"/>
                <a:cs typeface="+mn-cs"/>
              </a:rPr>
              <a:t>Une EIR est composée de:</a:t>
            </a:r>
          </a:p>
        </p:txBody>
      </p:sp>
    </p:spTree>
    <p:extLst>
      <p:ext uri="{BB962C8B-B14F-4D97-AF65-F5344CB8AC3E}">
        <p14:creationId xmlns:p14="http://schemas.microsoft.com/office/powerpoint/2010/main" val="10502924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4"/>
</p:tagLst>
</file>

<file path=ppt/tags/tag100.xml><?xml version="1.0" encoding="utf-8"?>
<p:tagLst xmlns:a="http://schemas.openxmlformats.org/drawingml/2006/main" xmlns:r="http://schemas.openxmlformats.org/officeDocument/2006/relationships" xmlns:p="http://schemas.openxmlformats.org/presentationml/2006/main">
  <p:tag name="NUM" val="59"/>
</p:tagLst>
</file>

<file path=ppt/tags/tag101.xml><?xml version="1.0" encoding="utf-8"?>
<p:tagLst xmlns:a="http://schemas.openxmlformats.org/drawingml/2006/main" xmlns:r="http://schemas.openxmlformats.org/officeDocument/2006/relationships" xmlns:p="http://schemas.openxmlformats.org/presentationml/2006/main">
  <p:tag name="NUM" val="60"/>
</p:tagLst>
</file>

<file path=ppt/tags/tag102.xml><?xml version="1.0" encoding="utf-8"?>
<p:tagLst xmlns:a="http://schemas.openxmlformats.org/drawingml/2006/main" xmlns:r="http://schemas.openxmlformats.org/officeDocument/2006/relationships" xmlns:p="http://schemas.openxmlformats.org/presentationml/2006/main">
  <p:tag name="NUM" val="61"/>
</p:tagLst>
</file>

<file path=ppt/tags/tag103.xml><?xml version="1.0" encoding="utf-8"?>
<p:tagLst xmlns:a="http://schemas.openxmlformats.org/drawingml/2006/main" xmlns:r="http://schemas.openxmlformats.org/officeDocument/2006/relationships" xmlns:p="http://schemas.openxmlformats.org/presentationml/2006/main">
  <p:tag name="NUM" val="62"/>
</p:tagLst>
</file>

<file path=ppt/tags/tag104.xml><?xml version="1.0" encoding="utf-8"?>
<p:tagLst xmlns:a="http://schemas.openxmlformats.org/drawingml/2006/main" xmlns:r="http://schemas.openxmlformats.org/officeDocument/2006/relationships" xmlns:p="http://schemas.openxmlformats.org/presentationml/2006/main">
  <p:tag name="NUM" val="1"/>
</p:tagLst>
</file>

<file path=ppt/tags/tag105.xml><?xml version="1.0" encoding="utf-8"?>
<p:tagLst xmlns:a="http://schemas.openxmlformats.org/drawingml/2006/main" xmlns:r="http://schemas.openxmlformats.org/officeDocument/2006/relationships" xmlns:p="http://schemas.openxmlformats.org/presentationml/2006/main">
  <p:tag name="NUM" val="2"/>
</p:tagLst>
</file>

<file path=ppt/tags/tag106.xml><?xml version="1.0" encoding="utf-8"?>
<p:tagLst xmlns:a="http://schemas.openxmlformats.org/drawingml/2006/main" xmlns:r="http://schemas.openxmlformats.org/officeDocument/2006/relationships" xmlns:p="http://schemas.openxmlformats.org/presentationml/2006/main">
  <p:tag name="NUM" val="3"/>
</p:tagLst>
</file>

<file path=ppt/tags/tag107.xml><?xml version="1.0" encoding="utf-8"?>
<p:tagLst xmlns:a="http://schemas.openxmlformats.org/drawingml/2006/main" xmlns:r="http://schemas.openxmlformats.org/officeDocument/2006/relationships" xmlns:p="http://schemas.openxmlformats.org/presentationml/2006/main">
  <p:tag name="NUM" val="4"/>
</p:tagLst>
</file>

<file path=ppt/tags/tag108.xml><?xml version="1.0" encoding="utf-8"?>
<p:tagLst xmlns:a="http://schemas.openxmlformats.org/drawingml/2006/main" xmlns:r="http://schemas.openxmlformats.org/officeDocument/2006/relationships" xmlns:p="http://schemas.openxmlformats.org/presentationml/2006/main">
  <p:tag name="NUM" val="5"/>
</p:tagLst>
</file>

<file path=ppt/tags/tag109.xml><?xml version="1.0" encoding="utf-8"?>
<p:tagLst xmlns:a="http://schemas.openxmlformats.org/drawingml/2006/main" xmlns:r="http://schemas.openxmlformats.org/officeDocument/2006/relationships" xmlns:p="http://schemas.openxmlformats.org/presentationml/2006/main">
  <p:tag name="NUM" val="7"/>
</p:tagLst>
</file>

<file path=ppt/tags/tag11.xml><?xml version="1.0" encoding="utf-8"?>
<p:tagLst xmlns:a="http://schemas.openxmlformats.org/drawingml/2006/main" xmlns:r="http://schemas.openxmlformats.org/officeDocument/2006/relationships" xmlns:p="http://schemas.openxmlformats.org/presentationml/2006/main">
  <p:tag name="NUM" val="5"/>
</p:tagLst>
</file>

<file path=ppt/tags/tag110.xml><?xml version="1.0" encoding="utf-8"?>
<p:tagLst xmlns:a="http://schemas.openxmlformats.org/drawingml/2006/main" xmlns:r="http://schemas.openxmlformats.org/officeDocument/2006/relationships" xmlns:p="http://schemas.openxmlformats.org/presentationml/2006/main">
  <p:tag name="NUM" val="8"/>
</p:tagLst>
</file>

<file path=ppt/tags/tag111.xml><?xml version="1.0" encoding="utf-8"?>
<p:tagLst xmlns:a="http://schemas.openxmlformats.org/drawingml/2006/main" xmlns:r="http://schemas.openxmlformats.org/officeDocument/2006/relationships" xmlns:p="http://schemas.openxmlformats.org/presentationml/2006/main">
  <p:tag name="NUM" val="9"/>
</p:tagLst>
</file>

<file path=ppt/tags/tag112.xml><?xml version="1.0" encoding="utf-8"?>
<p:tagLst xmlns:a="http://schemas.openxmlformats.org/drawingml/2006/main" xmlns:r="http://schemas.openxmlformats.org/officeDocument/2006/relationships" xmlns:p="http://schemas.openxmlformats.org/presentationml/2006/main">
  <p:tag name="NUM" val="10"/>
</p:tagLst>
</file>

<file path=ppt/tags/tag113.xml><?xml version="1.0" encoding="utf-8"?>
<p:tagLst xmlns:a="http://schemas.openxmlformats.org/drawingml/2006/main" xmlns:r="http://schemas.openxmlformats.org/officeDocument/2006/relationships" xmlns:p="http://schemas.openxmlformats.org/presentationml/2006/main">
  <p:tag name="NUM" val="11"/>
</p:tagLst>
</file>

<file path=ppt/tags/tag114.xml><?xml version="1.0" encoding="utf-8"?>
<p:tagLst xmlns:a="http://schemas.openxmlformats.org/drawingml/2006/main" xmlns:r="http://schemas.openxmlformats.org/officeDocument/2006/relationships" xmlns:p="http://schemas.openxmlformats.org/presentationml/2006/main">
  <p:tag name="NUM" val="12"/>
</p:tagLst>
</file>

<file path=ppt/tags/tag115.xml><?xml version="1.0" encoding="utf-8"?>
<p:tagLst xmlns:a="http://schemas.openxmlformats.org/drawingml/2006/main" xmlns:r="http://schemas.openxmlformats.org/officeDocument/2006/relationships" xmlns:p="http://schemas.openxmlformats.org/presentationml/2006/main">
  <p:tag name="NUM" val="13"/>
</p:tagLst>
</file>

<file path=ppt/tags/tag116.xml><?xml version="1.0" encoding="utf-8"?>
<p:tagLst xmlns:a="http://schemas.openxmlformats.org/drawingml/2006/main" xmlns:r="http://schemas.openxmlformats.org/officeDocument/2006/relationships" xmlns:p="http://schemas.openxmlformats.org/presentationml/2006/main">
  <p:tag name="NUM" val="14"/>
</p:tagLst>
</file>

<file path=ppt/tags/tag117.xml><?xml version="1.0" encoding="utf-8"?>
<p:tagLst xmlns:a="http://schemas.openxmlformats.org/drawingml/2006/main" xmlns:r="http://schemas.openxmlformats.org/officeDocument/2006/relationships" xmlns:p="http://schemas.openxmlformats.org/presentationml/2006/main">
  <p:tag name="NUM" val="15"/>
</p:tagLst>
</file>

<file path=ppt/tags/tag118.xml><?xml version="1.0" encoding="utf-8"?>
<p:tagLst xmlns:a="http://schemas.openxmlformats.org/drawingml/2006/main" xmlns:r="http://schemas.openxmlformats.org/officeDocument/2006/relationships" xmlns:p="http://schemas.openxmlformats.org/presentationml/2006/main">
  <p:tag name="NUM" val="16"/>
</p:tagLst>
</file>

<file path=ppt/tags/tag119.xml><?xml version="1.0" encoding="utf-8"?>
<p:tagLst xmlns:a="http://schemas.openxmlformats.org/drawingml/2006/main" xmlns:r="http://schemas.openxmlformats.org/officeDocument/2006/relationships" xmlns:p="http://schemas.openxmlformats.org/presentationml/2006/main">
  <p:tag name="NUM" val="17"/>
</p:tagLst>
</file>

<file path=ppt/tags/tag12.xml><?xml version="1.0" encoding="utf-8"?>
<p:tagLst xmlns:a="http://schemas.openxmlformats.org/drawingml/2006/main" xmlns:r="http://schemas.openxmlformats.org/officeDocument/2006/relationships" xmlns:p="http://schemas.openxmlformats.org/presentationml/2006/main">
  <p:tag name="NUM" val="6"/>
</p:tagLst>
</file>

<file path=ppt/tags/tag120.xml><?xml version="1.0" encoding="utf-8"?>
<p:tagLst xmlns:a="http://schemas.openxmlformats.org/drawingml/2006/main" xmlns:r="http://schemas.openxmlformats.org/officeDocument/2006/relationships" xmlns:p="http://schemas.openxmlformats.org/presentationml/2006/main">
  <p:tag name="NUM" val="18"/>
</p:tagLst>
</file>

<file path=ppt/tags/tag121.xml><?xml version="1.0" encoding="utf-8"?>
<p:tagLst xmlns:a="http://schemas.openxmlformats.org/drawingml/2006/main" xmlns:r="http://schemas.openxmlformats.org/officeDocument/2006/relationships" xmlns:p="http://schemas.openxmlformats.org/presentationml/2006/main">
  <p:tag name="NUM" val="19"/>
</p:tagLst>
</file>

<file path=ppt/tags/tag122.xml><?xml version="1.0" encoding="utf-8"?>
<p:tagLst xmlns:a="http://schemas.openxmlformats.org/drawingml/2006/main" xmlns:r="http://schemas.openxmlformats.org/officeDocument/2006/relationships" xmlns:p="http://schemas.openxmlformats.org/presentationml/2006/main">
  <p:tag name="NUM" val="20"/>
</p:tagLst>
</file>

<file path=ppt/tags/tag123.xml><?xml version="1.0" encoding="utf-8"?>
<p:tagLst xmlns:a="http://schemas.openxmlformats.org/drawingml/2006/main" xmlns:r="http://schemas.openxmlformats.org/officeDocument/2006/relationships" xmlns:p="http://schemas.openxmlformats.org/presentationml/2006/main">
  <p:tag name="NUM" val="21"/>
</p:tagLst>
</file>

<file path=ppt/tags/tag124.xml><?xml version="1.0" encoding="utf-8"?>
<p:tagLst xmlns:a="http://schemas.openxmlformats.org/drawingml/2006/main" xmlns:r="http://schemas.openxmlformats.org/officeDocument/2006/relationships" xmlns:p="http://schemas.openxmlformats.org/presentationml/2006/main">
  <p:tag name="NUM" val="22"/>
</p:tagLst>
</file>

<file path=ppt/tags/tag125.xml><?xml version="1.0" encoding="utf-8"?>
<p:tagLst xmlns:a="http://schemas.openxmlformats.org/drawingml/2006/main" xmlns:r="http://schemas.openxmlformats.org/officeDocument/2006/relationships" xmlns:p="http://schemas.openxmlformats.org/presentationml/2006/main">
  <p:tag name="NUM" val="23"/>
</p:tagLst>
</file>

<file path=ppt/tags/tag126.xml><?xml version="1.0" encoding="utf-8"?>
<p:tagLst xmlns:a="http://schemas.openxmlformats.org/drawingml/2006/main" xmlns:r="http://schemas.openxmlformats.org/officeDocument/2006/relationships" xmlns:p="http://schemas.openxmlformats.org/presentationml/2006/main">
  <p:tag name="NUM" val="24"/>
</p:tagLst>
</file>

<file path=ppt/tags/tag127.xml><?xml version="1.0" encoding="utf-8"?>
<p:tagLst xmlns:a="http://schemas.openxmlformats.org/drawingml/2006/main" xmlns:r="http://schemas.openxmlformats.org/officeDocument/2006/relationships" xmlns:p="http://schemas.openxmlformats.org/presentationml/2006/main">
  <p:tag name="NUM" val="25"/>
</p:tagLst>
</file>

<file path=ppt/tags/tag128.xml><?xml version="1.0" encoding="utf-8"?>
<p:tagLst xmlns:a="http://schemas.openxmlformats.org/drawingml/2006/main" xmlns:r="http://schemas.openxmlformats.org/officeDocument/2006/relationships" xmlns:p="http://schemas.openxmlformats.org/presentationml/2006/main">
  <p:tag name="NUM" val="26"/>
</p:tagLst>
</file>

<file path=ppt/tags/tag129.xml><?xml version="1.0" encoding="utf-8"?>
<p:tagLst xmlns:a="http://schemas.openxmlformats.org/drawingml/2006/main" xmlns:r="http://schemas.openxmlformats.org/officeDocument/2006/relationships" xmlns:p="http://schemas.openxmlformats.org/presentationml/2006/main">
  <p:tag name="NUM" val="27"/>
</p:tagLst>
</file>

<file path=ppt/tags/tag13.xml><?xml version="1.0" encoding="utf-8"?>
<p:tagLst xmlns:a="http://schemas.openxmlformats.org/drawingml/2006/main" xmlns:r="http://schemas.openxmlformats.org/officeDocument/2006/relationships" xmlns:p="http://schemas.openxmlformats.org/presentationml/2006/main">
  <p:tag name="NUM" val="7"/>
</p:tagLst>
</file>

<file path=ppt/tags/tag130.xml><?xml version="1.0" encoding="utf-8"?>
<p:tagLst xmlns:a="http://schemas.openxmlformats.org/drawingml/2006/main" xmlns:r="http://schemas.openxmlformats.org/officeDocument/2006/relationships" xmlns:p="http://schemas.openxmlformats.org/presentationml/2006/main">
  <p:tag name="NUM" val="28"/>
</p:tagLst>
</file>

<file path=ppt/tags/tag131.xml><?xml version="1.0" encoding="utf-8"?>
<p:tagLst xmlns:a="http://schemas.openxmlformats.org/drawingml/2006/main" xmlns:r="http://schemas.openxmlformats.org/officeDocument/2006/relationships" xmlns:p="http://schemas.openxmlformats.org/presentationml/2006/main">
  <p:tag name="NUM" val="29"/>
</p:tagLst>
</file>

<file path=ppt/tags/tag132.xml><?xml version="1.0" encoding="utf-8"?>
<p:tagLst xmlns:a="http://schemas.openxmlformats.org/drawingml/2006/main" xmlns:r="http://schemas.openxmlformats.org/officeDocument/2006/relationships" xmlns:p="http://schemas.openxmlformats.org/presentationml/2006/main">
  <p:tag name="NUM" val="30"/>
</p:tagLst>
</file>

<file path=ppt/tags/tag133.xml><?xml version="1.0" encoding="utf-8"?>
<p:tagLst xmlns:a="http://schemas.openxmlformats.org/drawingml/2006/main" xmlns:r="http://schemas.openxmlformats.org/officeDocument/2006/relationships" xmlns:p="http://schemas.openxmlformats.org/presentationml/2006/main">
  <p:tag name="NUM" val="31"/>
</p:tagLst>
</file>

<file path=ppt/tags/tag134.xml><?xml version="1.0" encoding="utf-8"?>
<p:tagLst xmlns:a="http://schemas.openxmlformats.org/drawingml/2006/main" xmlns:r="http://schemas.openxmlformats.org/officeDocument/2006/relationships" xmlns:p="http://schemas.openxmlformats.org/presentationml/2006/main">
  <p:tag name="NUM" val="32"/>
</p:tagLst>
</file>

<file path=ppt/tags/tag135.xml><?xml version="1.0" encoding="utf-8"?>
<p:tagLst xmlns:a="http://schemas.openxmlformats.org/drawingml/2006/main" xmlns:r="http://schemas.openxmlformats.org/officeDocument/2006/relationships" xmlns:p="http://schemas.openxmlformats.org/presentationml/2006/main">
  <p:tag name="NUM" val="33"/>
</p:tagLst>
</file>

<file path=ppt/tags/tag136.xml><?xml version="1.0" encoding="utf-8"?>
<p:tagLst xmlns:a="http://schemas.openxmlformats.org/drawingml/2006/main" xmlns:r="http://schemas.openxmlformats.org/officeDocument/2006/relationships" xmlns:p="http://schemas.openxmlformats.org/presentationml/2006/main">
  <p:tag name="NUM" val="34"/>
</p:tagLst>
</file>

<file path=ppt/tags/tag137.xml><?xml version="1.0" encoding="utf-8"?>
<p:tagLst xmlns:a="http://schemas.openxmlformats.org/drawingml/2006/main" xmlns:r="http://schemas.openxmlformats.org/officeDocument/2006/relationships" xmlns:p="http://schemas.openxmlformats.org/presentationml/2006/main">
  <p:tag name="NUM" val="35"/>
</p:tagLst>
</file>

<file path=ppt/tags/tag138.xml><?xml version="1.0" encoding="utf-8"?>
<p:tagLst xmlns:a="http://schemas.openxmlformats.org/drawingml/2006/main" xmlns:r="http://schemas.openxmlformats.org/officeDocument/2006/relationships" xmlns:p="http://schemas.openxmlformats.org/presentationml/2006/main">
  <p:tag name="NUM" val="36"/>
</p:tagLst>
</file>

<file path=ppt/tags/tag139.xml><?xml version="1.0" encoding="utf-8"?>
<p:tagLst xmlns:a="http://schemas.openxmlformats.org/drawingml/2006/main" xmlns:r="http://schemas.openxmlformats.org/officeDocument/2006/relationships" xmlns:p="http://schemas.openxmlformats.org/presentationml/2006/main">
  <p:tag name="NUM" val="37"/>
</p:tagLst>
</file>

<file path=ppt/tags/tag14.xml><?xml version="1.0" encoding="utf-8"?>
<p:tagLst xmlns:a="http://schemas.openxmlformats.org/drawingml/2006/main" xmlns:r="http://schemas.openxmlformats.org/officeDocument/2006/relationships" xmlns:p="http://schemas.openxmlformats.org/presentationml/2006/main">
  <p:tag name="NUM" val="8"/>
</p:tagLst>
</file>

<file path=ppt/tags/tag140.xml><?xml version="1.0" encoding="utf-8"?>
<p:tagLst xmlns:a="http://schemas.openxmlformats.org/drawingml/2006/main" xmlns:r="http://schemas.openxmlformats.org/officeDocument/2006/relationships" xmlns:p="http://schemas.openxmlformats.org/presentationml/2006/main">
  <p:tag name="NUM" val="38"/>
</p:tagLst>
</file>

<file path=ppt/tags/tag141.xml><?xml version="1.0" encoding="utf-8"?>
<p:tagLst xmlns:a="http://schemas.openxmlformats.org/drawingml/2006/main" xmlns:r="http://schemas.openxmlformats.org/officeDocument/2006/relationships" xmlns:p="http://schemas.openxmlformats.org/presentationml/2006/main">
  <p:tag name="NUM" val="39"/>
</p:tagLst>
</file>

<file path=ppt/tags/tag142.xml><?xml version="1.0" encoding="utf-8"?>
<p:tagLst xmlns:a="http://schemas.openxmlformats.org/drawingml/2006/main" xmlns:r="http://schemas.openxmlformats.org/officeDocument/2006/relationships" xmlns:p="http://schemas.openxmlformats.org/presentationml/2006/main">
  <p:tag name="NUM" val="40"/>
</p:tagLst>
</file>

<file path=ppt/tags/tag143.xml><?xml version="1.0" encoding="utf-8"?>
<p:tagLst xmlns:a="http://schemas.openxmlformats.org/drawingml/2006/main" xmlns:r="http://schemas.openxmlformats.org/officeDocument/2006/relationships" xmlns:p="http://schemas.openxmlformats.org/presentationml/2006/main">
  <p:tag name="NUM" val="41"/>
</p:tagLst>
</file>

<file path=ppt/tags/tag144.xml><?xml version="1.0" encoding="utf-8"?>
<p:tagLst xmlns:a="http://schemas.openxmlformats.org/drawingml/2006/main" xmlns:r="http://schemas.openxmlformats.org/officeDocument/2006/relationships" xmlns:p="http://schemas.openxmlformats.org/presentationml/2006/main">
  <p:tag name="NUM" val="42"/>
</p:tagLst>
</file>

<file path=ppt/tags/tag145.xml><?xml version="1.0" encoding="utf-8"?>
<p:tagLst xmlns:a="http://schemas.openxmlformats.org/drawingml/2006/main" xmlns:r="http://schemas.openxmlformats.org/officeDocument/2006/relationships" xmlns:p="http://schemas.openxmlformats.org/presentationml/2006/main">
  <p:tag name="NUM" val="43"/>
</p:tagLst>
</file>

<file path=ppt/tags/tag146.xml><?xml version="1.0" encoding="utf-8"?>
<p:tagLst xmlns:a="http://schemas.openxmlformats.org/drawingml/2006/main" xmlns:r="http://schemas.openxmlformats.org/officeDocument/2006/relationships" xmlns:p="http://schemas.openxmlformats.org/presentationml/2006/main">
  <p:tag name="NUM" val="44"/>
</p:tagLst>
</file>

<file path=ppt/tags/tag147.xml><?xml version="1.0" encoding="utf-8"?>
<p:tagLst xmlns:a="http://schemas.openxmlformats.org/drawingml/2006/main" xmlns:r="http://schemas.openxmlformats.org/officeDocument/2006/relationships" xmlns:p="http://schemas.openxmlformats.org/presentationml/2006/main">
  <p:tag name="NUM" val="45"/>
</p:tagLst>
</file>

<file path=ppt/tags/tag148.xml><?xml version="1.0" encoding="utf-8"?>
<p:tagLst xmlns:a="http://schemas.openxmlformats.org/drawingml/2006/main" xmlns:r="http://schemas.openxmlformats.org/officeDocument/2006/relationships" xmlns:p="http://schemas.openxmlformats.org/presentationml/2006/main">
  <p:tag name="NUM" val="46"/>
</p:tagLst>
</file>

<file path=ppt/tags/tag149.xml><?xml version="1.0" encoding="utf-8"?>
<p:tagLst xmlns:a="http://schemas.openxmlformats.org/drawingml/2006/main" xmlns:r="http://schemas.openxmlformats.org/officeDocument/2006/relationships" xmlns:p="http://schemas.openxmlformats.org/presentationml/2006/main">
  <p:tag name="NUM" val="47"/>
</p:tagLst>
</file>

<file path=ppt/tags/tag15.xml><?xml version="1.0" encoding="utf-8"?>
<p:tagLst xmlns:a="http://schemas.openxmlformats.org/drawingml/2006/main" xmlns:r="http://schemas.openxmlformats.org/officeDocument/2006/relationships" xmlns:p="http://schemas.openxmlformats.org/presentationml/2006/main">
  <p:tag name="NUM" val="9"/>
</p:tagLst>
</file>

<file path=ppt/tags/tag150.xml><?xml version="1.0" encoding="utf-8"?>
<p:tagLst xmlns:a="http://schemas.openxmlformats.org/drawingml/2006/main" xmlns:r="http://schemas.openxmlformats.org/officeDocument/2006/relationships" xmlns:p="http://schemas.openxmlformats.org/presentationml/2006/main">
  <p:tag name="NUM" val="48"/>
</p:tagLst>
</file>

<file path=ppt/tags/tag151.xml><?xml version="1.0" encoding="utf-8"?>
<p:tagLst xmlns:a="http://schemas.openxmlformats.org/drawingml/2006/main" xmlns:r="http://schemas.openxmlformats.org/officeDocument/2006/relationships" xmlns:p="http://schemas.openxmlformats.org/presentationml/2006/main">
  <p:tag name="NUM" val="49"/>
</p:tagLst>
</file>

<file path=ppt/tags/tag152.xml><?xml version="1.0" encoding="utf-8"?>
<p:tagLst xmlns:a="http://schemas.openxmlformats.org/drawingml/2006/main" xmlns:r="http://schemas.openxmlformats.org/officeDocument/2006/relationships" xmlns:p="http://schemas.openxmlformats.org/presentationml/2006/main">
  <p:tag name="NUM" val="50"/>
</p:tagLst>
</file>

<file path=ppt/tags/tag153.xml><?xml version="1.0" encoding="utf-8"?>
<p:tagLst xmlns:a="http://schemas.openxmlformats.org/drawingml/2006/main" xmlns:r="http://schemas.openxmlformats.org/officeDocument/2006/relationships" xmlns:p="http://schemas.openxmlformats.org/presentationml/2006/main">
  <p:tag name="NUM" val="51"/>
</p:tagLst>
</file>

<file path=ppt/tags/tag154.xml><?xml version="1.0" encoding="utf-8"?>
<p:tagLst xmlns:a="http://schemas.openxmlformats.org/drawingml/2006/main" xmlns:r="http://schemas.openxmlformats.org/officeDocument/2006/relationships" xmlns:p="http://schemas.openxmlformats.org/presentationml/2006/main">
  <p:tag name="NUM" val="52"/>
</p:tagLst>
</file>

<file path=ppt/tags/tag155.xml><?xml version="1.0" encoding="utf-8"?>
<p:tagLst xmlns:a="http://schemas.openxmlformats.org/drawingml/2006/main" xmlns:r="http://schemas.openxmlformats.org/officeDocument/2006/relationships" xmlns:p="http://schemas.openxmlformats.org/presentationml/2006/main">
  <p:tag name="NUM" val="53"/>
</p:tagLst>
</file>

<file path=ppt/tags/tag156.xml><?xml version="1.0" encoding="utf-8"?>
<p:tagLst xmlns:a="http://schemas.openxmlformats.org/drawingml/2006/main" xmlns:r="http://schemas.openxmlformats.org/officeDocument/2006/relationships" xmlns:p="http://schemas.openxmlformats.org/presentationml/2006/main">
  <p:tag name="NUM" val="54"/>
</p:tagLst>
</file>

<file path=ppt/tags/tag157.xml><?xml version="1.0" encoding="utf-8"?>
<p:tagLst xmlns:a="http://schemas.openxmlformats.org/drawingml/2006/main" xmlns:r="http://schemas.openxmlformats.org/officeDocument/2006/relationships" xmlns:p="http://schemas.openxmlformats.org/presentationml/2006/main">
  <p:tag name="NUM" val="55"/>
</p:tagLst>
</file>

<file path=ppt/tags/tag158.xml><?xml version="1.0" encoding="utf-8"?>
<p:tagLst xmlns:a="http://schemas.openxmlformats.org/drawingml/2006/main" xmlns:r="http://schemas.openxmlformats.org/officeDocument/2006/relationships" xmlns:p="http://schemas.openxmlformats.org/presentationml/2006/main">
  <p:tag name="NUM" val="56"/>
</p:tagLst>
</file>

<file path=ppt/tags/tag159.xml><?xml version="1.0" encoding="utf-8"?>
<p:tagLst xmlns:a="http://schemas.openxmlformats.org/drawingml/2006/main" xmlns:r="http://schemas.openxmlformats.org/officeDocument/2006/relationships" xmlns:p="http://schemas.openxmlformats.org/presentationml/2006/main">
  <p:tag name="NUM" val="57"/>
</p:tagLst>
</file>

<file path=ppt/tags/tag16.xml><?xml version="1.0" encoding="utf-8"?>
<p:tagLst xmlns:a="http://schemas.openxmlformats.org/drawingml/2006/main" xmlns:r="http://schemas.openxmlformats.org/officeDocument/2006/relationships" xmlns:p="http://schemas.openxmlformats.org/presentationml/2006/main">
  <p:tag name="NUM" val="10"/>
</p:tagLst>
</file>

<file path=ppt/tags/tag160.xml><?xml version="1.0" encoding="utf-8"?>
<p:tagLst xmlns:a="http://schemas.openxmlformats.org/drawingml/2006/main" xmlns:r="http://schemas.openxmlformats.org/officeDocument/2006/relationships" xmlns:p="http://schemas.openxmlformats.org/presentationml/2006/main">
  <p:tag name="NUM" val="58"/>
</p:tagLst>
</file>

<file path=ppt/tags/tag161.xml><?xml version="1.0" encoding="utf-8"?>
<p:tagLst xmlns:a="http://schemas.openxmlformats.org/drawingml/2006/main" xmlns:r="http://schemas.openxmlformats.org/officeDocument/2006/relationships" xmlns:p="http://schemas.openxmlformats.org/presentationml/2006/main">
  <p:tag name="NUM" val="59"/>
</p:tagLst>
</file>

<file path=ppt/tags/tag162.xml><?xml version="1.0" encoding="utf-8"?>
<p:tagLst xmlns:a="http://schemas.openxmlformats.org/drawingml/2006/main" xmlns:r="http://schemas.openxmlformats.org/officeDocument/2006/relationships" xmlns:p="http://schemas.openxmlformats.org/presentationml/2006/main">
  <p:tag name="NUM" val="60"/>
</p:tagLst>
</file>

<file path=ppt/tags/tag163.xml><?xml version="1.0" encoding="utf-8"?>
<p:tagLst xmlns:a="http://schemas.openxmlformats.org/drawingml/2006/main" xmlns:r="http://schemas.openxmlformats.org/officeDocument/2006/relationships" xmlns:p="http://schemas.openxmlformats.org/presentationml/2006/main">
  <p:tag name="NUM" val="61"/>
</p:tagLst>
</file>

<file path=ppt/tags/tag164.xml><?xml version="1.0" encoding="utf-8"?>
<p:tagLst xmlns:a="http://schemas.openxmlformats.org/drawingml/2006/main" xmlns:r="http://schemas.openxmlformats.org/officeDocument/2006/relationships" xmlns:p="http://schemas.openxmlformats.org/presentationml/2006/main">
  <p:tag name="NUM" val="62"/>
</p:tagLst>
</file>

<file path=ppt/tags/tag165.xml><?xml version="1.0" encoding="utf-8"?>
<p:tagLst xmlns:a="http://schemas.openxmlformats.org/drawingml/2006/main" xmlns:r="http://schemas.openxmlformats.org/officeDocument/2006/relationships" xmlns:p="http://schemas.openxmlformats.org/presentationml/2006/main">
  <p:tag name="NUM" val="63"/>
</p:tagLst>
</file>

<file path=ppt/tags/tag166.xml><?xml version="1.0" encoding="utf-8"?>
<p:tagLst xmlns:a="http://schemas.openxmlformats.org/drawingml/2006/main" xmlns:r="http://schemas.openxmlformats.org/officeDocument/2006/relationships" xmlns:p="http://schemas.openxmlformats.org/presentationml/2006/main">
  <p:tag name="NUM" val="64"/>
</p:tagLst>
</file>

<file path=ppt/tags/tag167.xml><?xml version="1.0" encoding="utf-8"?>
<p:tagLst xmlns:a="http://schemas.openxmlformats.org/drawingml/2006/main" xmlns:r="http://schemas.openxmlformats.org/officeDocument/2006/relationships" xmlns:p="http://schemas.openxmlformats.org/presentationml/2006/main">
  <p:tag name="NUM" val="65"/>
</p:tagLst>
</file>

<file path=ppt/tags/tag168.xml><?xml version="1.0" encoding="utf-8"?>
<p:tagLst xmlns:a="http://schemas.openxmlformats.org/drawingml/2006/main" xmlns:r="http://schemas.openxmlformats.org/officeDocument/2006/relationships" xmlns:p="http://schemas.openxmlformats.org/presentationml/2006/main">
  <p:tag name="NUM" val="66"/>
</p:tagLst>
</file>

<file path=ppt/tags/tag169.xml><?xml version="1.0" encoding="utf-8"?>
<p:tagLst xmlns:a="http://schemas.openxmlformats.org/drawingml/2006/main" xmlns:r="http://schemas.openxmlformats.org/officeDocument/2006/relationships" xmlns:p="http://schemas.openxmlformats.org/presentationml/2006/main">
  <p:tag name="NUM" val="67"/>
</p:tagLst>
</file>

<file path=ppt/tags/tag17.xml><?xml version="1.0" encoding="utf-8"?>
<p:tagLst xmlns:a="http://schemas.openxmlformats.org/drawingml/2006/main" xmlns:r="http://schemas.openxmlformats.org/officeDocument/2006/relationships" xmlns:p="http://schemas.openxmlformats.org/presentationml/2006/main">
  <p:tag name="NUM" val="11"/>
</p:tagLst>
</file>

<file path=ppt/tags/tag170.xml><?xml version="1.0" encoding="utf-8"?>
<p:tagLst xmlns:a="http://schemas.openxmlformats.org/drawingml/2006/main" xmlns:r="http://schemas.openxmlformats.org/officeDocument/2006/relationships" xmlns:p="http://schemas.openxmlformats.org/presentationml/2006/main">
  <p:tag name="NUM" val="68"/>
</p:tagLst>
</file>

<file path=ppt/tags/tag171.xml><?xml version="1.0" encoding="utf-8"?>
<p:tagLst xmlns:a="http://schemas.openxmlformats.org/drawingml/2006/main" xmlns:r="http://schemas.openxmlformats.org/officeDocument/2006/relationships" xmlns:p="http://schemas.openxmlformats.org/presentationml/2006/main">
  <p:tag name="NUM" val="69"/>
</p:tagLst>
</file>

<file path=ppt/tags/tag172.xml><?xml version="1.0" encoding="utf-8"?>
<p:tagLst xmlns:a="http://schemas.openxmlformats.org/drawingml/2006/main" xmlns:r="http://schemas.openxmlformats.org/officeDocument/2006/relationships" xmlns:p="http://schemas.openxmlformats.org/presentationml/2006/main">
  <p:tag name="NUM" val="70"/>
</p:tagLst>
</file>

<file path=ppt/tags/tag173.xml><?xml version="1.0" encoding="utf-8"?>
<p:tagLst xmlns:a="http://schemas.openxmlformats.org/drawingml/2006/main" xmlns:r="http://schemas.openxmlformats.org/officeDocument/2006/relationships" xmlns:p="http://schemas.openxmlformats.org/presentationml/2006/main">
  <p:tag name="NUM" val="71"/>
</p:tagLst>
</file>

<file path=ppt/tags/tag174.xml><?xml version="1.0" encoding="utf-8"?>
<p:tagLst xmlns:a="http://schemas.openxmlformats.org/drawingml/2006/main" xmlns:r="http://schemas.openxmlformats.org/officeDocument/2006/relationships" xmlns:p="http://schemas.openxmlformats.org/presentationml/2006/main">
  <p:tag name="NUM" val="72"/>
</p:tagLst>
</file>

<file path=ppt/tags/tag175.xml><?xml version="1.0" encoding="utf-8"?>
<p:tagLst xmlns:a="http://schemas.openxmlformats.org/drawingml/2006/main" xmlns:r="http://schemas.openxmlformats.org/officeDocument/2006/relationships" xmlns:p="http://schemas.openxmlformats.org/presentationml/2006/main">
  <p:tag name="NUM" val="73"/>
</p:tagLst>
</file>

<file path=ppt/tags/tag176.xml><?xml version="1.0" encoding="utf-8"?>
<p:tagLst xmlns:a="http://schemas.openxmlformats.org/drawingml/2006/main" xmlns:r="http://schemas.openxmlformats.org/officeDocument/2006/relationships" xmlns:p="http://schemas.openxmlformats.org/presentationml/2006/main">
  <p:tag name="NUM" val="74"/>
</p:tagLst>
</file>

<file path=ppt/tags/tag177.xml><?xml version="1.0" encoding="utf-8"?>
<p:tagLst xmlns:a="http://schemas.openxmlformats.org/drawingml/2006/main" xmlns:r="http://schemas.openxmlformats.org/officeDocument/2006/relationships" xmlns:p="http://schemas.openxmlformats.org/presentationml/2006/main">
  <p:tag name="NUM" val="75"/>
</p:tagLst>
</file>

<file path=ppt/tags/tag178.xml><?xml version="1.0" encoding="utf-8"?>
<p:tagLst xmlns:a="http://schemas.openxmlformats.org/drawingml/2006/main" xmlns:r="http://schemas.openxmlformats.org/officeDocument/2006/relationships" xmlns:p="http://schemas.openxmlformats.org/presentationml/2006/main">
  <p:tag name="NUM" val="6"/>
</p:tagLst>
</file>

<file path=ppt/tags/tag179.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12"/>
</p:tagLst>
</file>

<file path=ppt/tags/tag180.xml><?xml version="1.0" encoding="utf-8"?>
<p:tagLst xmlns:a="http://schemas.openxmlformats.org/drawingml/2006/main" xmlns:r="http://schemas.openxmlformats.org/officeDocument/2006/relationships" xmlns:p="http://schemas.openxmlformats.org/presentationml/2006/main">
  <p:tag name="NUM" val="2"/>
</p:tagLst>
</file>

<file path=ppt/tags/tag181.xml><?xml version="1.0" encoding="utf-8"?>
<p:tagLst xmlns:a="http://schemas.openxmlformats.org/drawingml/2006/main" xmlns:r="http://schemas.openxmlformats.org/officeDocument/2006/relationships" xmlns:p="http://schemas.openxmlformats.org/presentationml/2006/main">
  <p:tag name="NUM" val="3"/>
</p:tagLst>
</file>

<file path=ppt/tags/tag182.xml><?xml version="1.0" encoding="utf-8"?>
<p:tagLst xmlns:a="http://schemas.openxmlformats.org/drawingml/2006/main" xmlns:r="http://schemas.openxmlformats.org/officeDocument/2006/relationships" xmlns:p="http://schemas.openxmlformats.org/presentationml/2006/main">
  <p:tag name="NUM" val="4"/>
</p:tagLst>
</file>

<file path=ppt/tags/tag183.xml><?xml version="1.0" encoding="utf-8"?>
<p:tagLst xmlns:a="http://schemas.openxmlformats.org/drawingml/2006/main" xmlns:r="http://schemas.openxmlformats.org/officeDocument/2006/relationships" xmlns:p="http://schemas.openxmlformats.org/presentationml/2006/main">
  <p:tag name="NUM" val="5"/>
</p:tagLst>
</file>

<file path=ppt/tags/tag184.xml><?xml version="1.0" encoding="utf-8"?>
<p:tagLst xmlns:a="http://schemas.openxmlformats.org/drawingml/2006/main" xmlns:r="http://schemas.openxmlformats.org/officeDocument/2006/relationships" xmlns:p="http://schemas.openxmlformats.org/presentationml/2006/main">
  <p:tag name="NUM" val="7"/>
</p:tagLst>
</file>

<file path=ppt/tags/tag185.xml><?xml version="1.0" encoding="utf-8"?>
<p:tagLst xmlns:a="http://schemas.openxmlformats.org/drawingml/2006/main" xmlns:r="http://schemas.openxmlformats.org/officeDocument/2006/relationships" xmlns:p="http://schemas.openxmlformats.org/presentationml/2006/main">
  <p:tag name="NUM" val="9"/>
</p:tagLst>
</file>

<file path=ppt/tags/tag186.xml><?xml version="1.0" encoding="utf-8"?>
<p:tagLst xmlns:a="http://schemas.openxmlformats.org/drawingml/2006/main" xmlns:r="http://schemas.openxmlformats.org/officeDocument/2006/relationships" xmlns:p="http://schemas.openxmlformats.org/presentationml/2006/main">
  <p:tag name="NUM" val="10"/>
</p:tagLst>
</file>

<file path=ppt/tags/tag187.xml><?xml version="1.0" encoding="utf-8"?>
<p:tagLst xmlns:a="http://schemas.openxmlformats.org/drawingml/2006/main" xmlns:r="http://schemas.openxmlformats.org/officeDocument/2006/relationships" xmlns:p="http://schemas.openxmlformats.org/presentationml/2006/main">
  <p:tag name="NUM" val="11"/>
</p:tagLst>
</file>

<file path=ppt/tags/tag188.xml><?xml version="1.0" encoding="utf-8"?>
<p:tagLst xmlns:a="http://schemas.openxmlformats.org/drawingml/2006/main" xmlns:r="http://schemas.openxmlformats.org/officeDocument/2006/relationships" xmlns:p="http://schemas.openxmlformats.org/presentationml/2006/main">
  <p:tag name="NUM" val="12"/>
</p:tagLst>
</file>

<file path=ppt/tags/tag189.xml><?xml version="1.0" encoding="utf-8"?>
<p:tagLst xmlns:a="http://schemas.openxmlformats.org/drawingml/2006/main" xmlns:r="http://schemas.openxmlformats.org/officeDocument/2006/relationships" xmlns:p="http://schemas.openxmlformats.org/presentationml/2006/main">
  <p:tag name="NUM" val="13"/>
</p:tagLst>
</file>

<file path=ppt/tags/tag19.xml><?xml version="1.0" encoding="utf-8"?>
<p:tagLst xmlns:a="http://schemas.openxmlformats.org/drawingml/2006/main" xmlns:r="http://schemas.openxmlformats.org/officeDocument/2006/relationships" xmlns:p="http://schemas.openxmlformats.org/presentationml/2006/main">
  <p:tag name="NUM" val="13"/>
</p:tagLst>
</file>

<file path=ppt/tags/tag190.xml><?xml version="1.0" encoding="utf-8"?>
<p:tagLst xmlns:a="http://schemas.openxmlformats.org/drawingml/2006/main" xmlns:r="http://schemas.openxmlformats.org/officeDocument/2006/relationships" xmlns:p="http://schemas.openxmlformats.org/presentationml/2006/main">
  <p:tag name="NUM" val="14"/>
</p:tagLst>
</file>

<file path=ppt/tags/tag191.xml><?xml version="1.0" encoding="utf-8"?>
<p:tagLst xmlns:a="http://schemas.openxmlformats.org/drawingml/2006/main" xmlns:r="http://schemas.openxmlformats.org/officeDocument/2006/relationships" xmlns:p="http://schemas.openxmlformats.org/presentationml/2006/main">
  <p:tag name="NUM" val="15"/>
</p:tagLst>
</file>

<file path=ppt/tags/tag192.xml><?xml version="1.0" encoding="utf-8"?>
<p:tagLst xmlns:a="http://schemas.openxmlformats.org/drawingml/2006/main" xmlns:r="http://schemas.openxmlformats.org/officeDocument/2006/relationships" xmlns:p="http://schemas.openxmlformats.org/presentationml/2006/main">
  <p:tag name="NUM" val="16"/>
</p:tagLst>
</file>

<file path=ppt/tags/tag193.xml><?xml version="1.0" encoding="utf-8"?>
<p:tagLst xmlns:a="http://schemas.openxmlformats.org/drawingml/2006/main" xmlns:r="http://schemas.openxmlformats.org/officeDocument/2006/relationships" xmlns:p="http://schemas.openxmlformats.org/presentationml/2006/main">
  <p:tag name="NUM" val="17"/>
</p:tagLst>
</file>

<file path=ppt/tags/tag194.xml><?xml version="1.0" encoding="utf-8"?>
<p:tagLst xmlns:a="http://schemas.openxmlformats.org/drawingml/2006/main" xmlns:r="http://schemas.openxmlformats.org/officeDocument/2006/relationships" xmlns:p="http://schemas.openxmlformats.org/presentationml/2006/main">
  <p:tag name="NUM" val="18"/>
</p:tagLst>
</file>

<file path=ppt/tags/tag195.xml><?xml version="1.0" encoding="utf-8"?>
<p:tagLst xmlns:a="http://schemas.openxmlformats.org/drawingml/2006/main" xmlns:r="http://schemas.openxmlformats.org/officeDocument/2006/relationships" xmlns:p="http://schemas.openxmlformats.org/presentationml/2006/main">
  <p:tag name="NUM" val="19"/>
</p:tagLst>
</file>

<file path=ppt/tags/tag196.xml><?xml version="1.0" encoding="utf-8"?>
<p:tagLst xmlns:a="http://schemas.openxmlformats.org/drawingml/2006/main" xmlns:r="http://schemas.openxmlformats.org/officeDocument/2006/relationships" xmlns:p="http://schemas.openxmlformats.org/presentationml/2006/main">
  <p:tag name="NUM" val="20"/>
</p:tagLst>
</file>

<file path=ppt/tags/tag197.xml><?xml version="1.0" encoding="utf-8"?>
<p:tagLst xmlns:a="http://schemas.openxmlformats.org/drawingml/2006/main" xmlns:r="http://schemas.openxmlformats.org/officeDocument/2006/relationships" xmlns:p="http://schemas.openxmlformats.org/presentationml/2006/main">
  <p:tag name="NUM" val="21"/>
</p:tagLst>
</file>

<file path=ppt/tags/tag198.xml><?xml version="1.0" encoding="utf-8"?>
<p:tagLst xmlns:a="http://schemas.openxmlformats.org/drawingml/2006/main" xmlns:r="http://schemas.openxmlformats.org/officeDocument/2006/relationships" xmlns:p="http://schemas.openxmlformats.org/presentationml/2006/main">
  <p:tag name="NUM" val="22"/>
</p:tagLst>
</file>

<file path=ppt/tags/tag199.xml><?xml version="1.0" encoding="utf-8"?>
<p:tagLst xmlns:a="http://schemas.openxmlformats.org/drawingml/2006/main" xmlns:r="http://schemas.openxmlformats.org/officeDocument/2006/relationships" xmlns:p="http://schemas.openxmlformats.org/presentationml/2006/main">
  <p:tag name="NUM" val="23"/>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00.xml><?xml version="1.0" encoding="utf-8"?>
<p:tagLst xmlns:a="http://schemas.openxmlformats.org/drawingml/2006/main" xmlns:r="http://schemas.openxmlformats.org/officeDocument/2006/relationships" xmlns:p="http://schemas.openxmlformats.org/presentationml/2006/main">
  <p:tag name="NUM" val="24"/>
</p:tagLst>
</file>

<file path=ppt/tags/tag201.xml><?xml version="1.0" encoding="utf-8"?>
<p:tagLst xmlns:a="http://schemas.openxmlformats.org/drawingml/2006/main" xmlns:r="http://schemas.openxmlformats.org/officeDocument/2006/relationships" xmlns:p="http://schemas.openxmlformats.org/presentationml/2006/main">
  <p:tag name="NUM" val="25"/>
</p:tagLst>
</file>

<file path=ppt/tags/tag202.xml><?xml version="1.0" encoding="utf-8"?>
<p:tagLst xmlns:a="http://schemas.openxmlformats.org/drawingml/2006/main" xmlns:r="http://schemas.openxmlformats.org/officeDocument/2006/relationships" xmlns:p="http://schemas.openxmlformats.org/presentationml/2006/main">
  <p:tag name="NUM" val="26"/>
</p:tagLst>
</file>

<file path=ppt/tags/tag203.xml><?xml version="1.0" encoding="utf-8"?>
<p:tagLst xmlns:a="http://schemas.openxmlformats.org/drawingml/2006/main" xmlns:r="http://schemas.openxmlformats.org/officeDocument/2006/relationships" xmlns:p="http://schemas.openxmlformats.org/presentationml/2006/main">
  <p:tag name="NUM" val="27"/>
</p:tagLst>
</file>

<file path=ppt/tags/tag204.xml><?xml version="1.0" encoding="utf-8"?>
<p:tagLst xmlns:a="http://schemas.openxmlformats.org/drawingml/2006/main" xmlns:r="http://schemas.openxmlformats.org/officeDocument/2006/relationships" xmlns:p="http://schemas.openxmlformats.org/presentationml/2006/main">
  <p:tag name="NUM" val="28"/>
</p:tagLst>
</file>

<file path=ppt/tags/tag205.xml><?xml version="1.0" encoding="utf-8"?>
<p:tagLst xmlns:a="http://schemas.openxmlformats.org/drawingml/2006/main" xmlns:r="http://schemas.openxmlformats.org/officeDocument/2006/relationships" xmlns:p="http://schemas.openxmlformats.org/presentationml/2006/main">
  <p:tag name="NUM" val="29"/>
</p:tagLst>
</file>

<file path=ppt/tags/tag206.xml><?xml version="1.0" encoding="utf-8"?>
<p:tagLst xmlns:a="http://schemas.openxmlformats.org/drawingml/2006/main" xmlns:r="http://schemas.openxmlformats.org/officeDocument/2006/relationships" xmlns:p="http://schemas.openxmlformats.org/presentationml/2006/main">
  <p:tag name="NUM" val="30"/>
</p:tagLst>
</file>

<file path=ppt/tags/tag207.xml><?xml version="1.0" encoding="utf-8"?>
<p:tagLst xmlns:a="http://schemas.openxmlformats.org/drawingml/2006/main" xmlns:r="http://schemas.openxmlformats.org/officeDocument/2006/relationships" xmlns:p="http://schemas.openxmlformats.org/presentationml/2006/main">
  <p:tag name="NUM" val="31"/>
</p:tagLst>
</file>

<file path=ppt/tags/tag208.xml><?xml version="1.0" encoding="utf-8"?>
<p:tagLst xmlns:a="http://schemas.openxmlformats.org/drawingml/2006/main" xmlns:r="http://schemas.openxmlformats.org/officeDocument/2006/relationships" xmlns:p="http://schemas.openxmlformats.org/presentationml/2006/main">
  <p:tag name="NUM" val="32"/>
</p:tagLst>
</file>

<file path=ppt/tags/tag209.xml><?xml version="1.0" encoding="utf-8"?>
<p:tagLst xmlns:a="http://schemas.openxmlformats.org/drawingml/2006/main" xmlns:r="http://schemas.openxmlformats.org/officeDocument/2006/relationships" xmlns:p="http://schemas.openxmlformats.org/presentationml/2006/main">
  <p:tag name="NUM" val="3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10.xml><?xml version="1.0" encoding="utf-8"?>
<p:tagLst xmlns:a="http://schemas.openxmlformats.org/drawingml/2006/main" xmlns:r="http://schemas.openxmlformats.org/officeDocument/2006/relationships" xmlns:p="http://schemas.openxmlformats.org/presentationml/2006/main">
  <p:tag name="NUM" val="34"/>
</p:tagLst>
</file>

<file path=ppt/tags/tag211.xml><?xml version="1.0" encoding="utf-8"?>
<p:tagLst xmlns:a="http://schemas.openxmlformats.org/drawingml/2006/main" xmlns:r="http://schemas.openxmlformats.org/officeDocument/2006/relationships" xmlns:p="http://schemas.openxmlformats.org/presentationml/2006/main">
  <p:tag name="NUM" val="35"/>
</p:tagLst>
</file>

<file path=ppt/tags/tag212.xml><?xml version="1.0" encoding="utf-8"?>
<p:tagLst xmlns:a="http://schemas.openxmlformats.org/drawingml/2006/main" xmlns:r="http://schemas.openxmlformats.org/officeDocument/2006/relationships" xmlns:p="http://schemas.openxmlformats.org/presentationml/2006/main">
  <p:tag name="NUM" val="36"/>
</p:tagLst>
</file>

<file path=ppt/tags/tag213.xml><?xml version="1.0" encoding="utf-8"?>
<p:tagLst xmlns:a="http://schemas.openxmlformats.org/drawingml/2006/main" xmlns:r="http://schemas.openxmlformats.org/officeDocument/2006/relationships" xmlns:p="http://schemas.openxmlformats.org/presentationml/2006/main">
  <p:tag name="NUM" val="37"/>
</p:tagLst>
</file>

<file path=ppt/tags/tag214.xml><?xml version="1.0" encoding="utf-8"?>
<p:tagLst xmlns:a="http://schemas.openxmlformats.org/drawingml/2006/main" xmlns:r="http://schemas.openxmlformats.org/officeDocument/2006/relationships" xmlns:p="http://schemas.openxmlformats.org/presentationml/2006/main">
  <p:tag name="NUM" val="38"/>
</p:tagLst>
</file>

<file path=ppt/tags/tag215.xml><?xml version="1.0" encoding="utf-8"?>
<p:tagLst xmlns:a="http://schemas.openxmlformats.org/drawingml/2006/main" xmlns:r="http://schemas.openxmlformats.org/officeDocument/2006/relationships" xmlns:p="http://schemas.openxmlformats.org/presentationml/2006/main">
  <p:tag name="NUM" val="39"/>
</p:tagLst>
</file>

<file path=ppt/tags/tag216.xml><?xml version="1.0" encoding="utf-8"?>
<p:tagLst xmlns:a="http://schemas.openxmlformats.org/drawingml/2006/main" xmlns:r="http://schemas.openxmlformats.org/officeDocument/2006/relationships" xmlns:p="http://schemas.openxmlformats.org/presentationml/2006/main">
  <p:tag name="NUM" val="40"/>
</p:tagLst>
</file>

<file path=ppt/tags/tag217.xml><?xml version="1.0" encoding="utf-8"?>
<p:tagLst xmlns:a="http://schemas.openxmlformats.org/drawingml/2006/main" xmlns:r="http://schemas.openxmlformats.org/officeDocument/2006/relationships" xmlns:p="http://schemas.openxmlformats.org/presentationml/2006/main">
  <p:tag name="NUM" val="41"/>
</p:tagLst>
</file>

<file path=ppt/tags/tag218.xml><?xml version="1.0" encoding="utf-8"?>
<p:tagLst xmlns:a="http://schemas.openxmlformats.org/drawingml/2006/main" xmlns:r="http://schemas.openxmlformats.org/officeDocument/2006/relationships" xmlns:p="http://schemas.openxmlformats.org/presentationml/2006/main">
  <p:tag name="NUM" val="42"/>
</p:tagLst>
</file>

<file path=ppt/tags/tag219.xml><?xml version="1.0" encoding="utf-8"?>
<p:tagLst xmlns:a="http://schemas.openxmlformats.org/drawingml/2006/main" xmlns:r="http://schemas.openxmlformats.org/officeDocument/2006/relationships" xmlns:p="http://schemas.openxmlformats.org/presentationml/2006/main">
  <p:tag name="NUM" val="43"/>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20.xml><?xml version="1.0" encoding="utf-8"?>
<p:tagLst xmlns:a="http://schemas.openxmlformats.org/drawingml/2006/main" xmlns:r="http://schemas.openxmlformats.org/officeDocument/2006/relationships" xmlns:p="http://schemas.openxmlformats.org/presentationml/2006/main">
  <p:tag name="NUM" val="44"/>
</p:tagLst>
</file>

<file path=ppt/tags/tag221.xml><?xml version="1.0" encoding="utf-8"?>
<p:tagLst xmlns:a="http://schemas.openxmlformats.org/drawingml/2006/main" xmlns:r="http://schemas.openxmlformats.org/officeDocument/2006/relationships" xmlns:p="http://schemas.openxmlformats.org/presentationml/2006/main">
  <p:tag name="NUM" val="45"/>
</p:tagLst>
</file>

<file path=ppt/tags/tag222.xml><?xml version="1.0" encoding="utf-8"?>
<p:tagLst xmlns:a="http://schemas.openxmlformats.org/drawingml/2006/main" xmlns:r="http://schemas.openxmlformats.org/officeDocument/2006/relationships" xmlns:p="http://schemas.openxmlformats.org/presentationml/2006/main">
  <p:tag name="NUM" val="46"/>
</p:tagLst>
</file>

<file path=ppt/tags/tag223.xml><?xml version="1.0" encoding="utf-8"?>
<p:tagLst xmlns:a="http://schemas.openxmlformats.org/drawingml/2006/main" xmlns:r="http://schemas.openxmlformats.org/officeDocument/2006/relationships" xmlns:p="http://schemas.openxmlformats.org/presentationml/2006/main">
  <p:tag name="NUM" val="47"/>
</p:tagLst>
</file>

<file path=ppt/tags/tag224.xml><?xml version="1.0" encoding="utf-8"?>
<p:tagLst xmlns:a="http://schemas.openxmlformats.org/drawingml/2006/main" xmlns:r="http://schemas.openxmlformats.org/officeDocument/2006/relationships" xmlns:p="http://schemas.openxmlformats.org/presentationml/2006/main">
  <p:tag name="NUM" val="48"/>
</p:tagLst>
</file>

<file path=ppt/tags/tag225.xml><?xml version="1.0" encoding="utf-8"?>
<p:tagLst xmlns:a="http://schemas.openxmlformats.org/drawingml/2006/main" xmlns:r="http://schemas.openxmlformats.org/officeDocument/2006/relationships" xmlns:p="http://schemas.openxmlformats.org/presentationml/2006/main">
  <p:tag name="NUM" val="49"/>
</p:tagLst>
</file>

<file path=ppt/tags/tag226.xml><?xml version="1.0" encoding="utf-8"?>
<p:tagLst xmlns:a="http://schemas.openxmlformats.org/drawingml/2006/main" xmlns:r="http://schemas.openxmlformats.org/officeDocument/2006/relationships" xmlns:p="http://schemas.openxmlformats.org/presentationml/2006/main">
  <p:tag name="NUM" val="50"/>
</p:tagLst>
</file>

<file path=ppt/tags/tag227.xml><?xml version="1.0" encoding="utf-8"?>
<p:tagLst xmlns:a="http://schemas.openxmlformats.org/drawingml/2006/main" xmlns:r="http://schemas.openxmlformats.org/officeDocument/2006/relationships" xmlns:p="http://schemas.openxmlformats.org/presentationml/2006/main">
  <p:tag name="NUM" val="51"/>
</p:tagLst>
</file>

<file path=ppt/tags/tag228.xml><?xml version="1.0" encoding="utf-8"?>
<p:tagLst xmlns:a="http://schemas.openxmlformats.org/drawingml/2006/main" xmlns:r="http://schemas.openxmlformats.org/officeDocument/2006/relationships" xmlns:p="http://schemas.openxmlformats.org/presentationml/2006/main">
  <p:tag name="NUM" val="52"/>
</p:tagLst>
</file>

<file path=ppt/tags/tag229.xml><?xml version="1.0" encoding="utf-8"?>
<p:tagLst xmlns:a="http://schemas.openxmlformats.org/drawingml/2006/main" xmlns:r="http://schemas.openxmlformats.org/officeDocument/2006/relationships" xmlns:p="http://schemas.openxmlformats.org/presentationml/2006/main">
  <p:tag name="NUM" val="53"/>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30.xml><?xml version="1.0" encoding="utf-8"?>
<p:tagLst xmlns:a="http://schemas.openxmlformats.org/drawingml/2006/main" xmlns:r="http://schemas.openxmlformats.org/officeDocument/2006/relationships" xmlns:p="http://schemas.openxmlformats.org/presentationml/2006/main">
  <p:tag name="NUM" val="54"/>
</p:tagLst>
</file>

<file path=ppt/tags/tag231.xml><?xml version="1.0" encoding="utf-8"?>
<p:tagLst xmlns:a="http://schemas.openxmlformats.org/drawingml/2006/main" xmlns:r="http://schemas.openxmlformats.org/officeDocument/2006/relationships" xmlns:p="http://schemas.openxmlformats.org/presentationml/2006/main">
  <p:tag name="NUM" val="55"/>
</p:tagLst>
</file>

<file path=ppt/tags/tag232.xml><?xml version="1.0" encoding="utf-8"?>
<p:tagLst xmlns:a="http://schemas.openxmlformats.org/drawingml/2006/main" xmlns:r="http://schemas.openxmlformats.org/officeDocument/2006/relationships" xmlns:p="http://schemas.openxmlformats.org/presentationml/2006/main">
  <p:tag name="NUM" val="56"/>
</p:tagLst>
</file>

<file path=ppt/tags/tag233.xml><?xml version="1.0" encoding="utf-8"?>
<p:tagLst xmlns:a="http://schemas.openxmlformats.org/drawingml/2006/main" xmlns:r="http://schemas.openxmlformats.org/officeDocument/2006/relationships" xmlns:p="http://schemas.openxmlformats.org/presentationml/2006/main">
  <p:tag name="NUM" val="57"/>
</p:tagLst>
</file>

<file path=ppt/tags/tag234.xml><?xml version="1.0" encoding="utf-8"?>
<p:tagLst xmlns:a="http://schemas.openxmlformats.org/drawingml/2006/main" xmlns:r="http://schemas.openxmlformats.org/officeDocument/2006/relationships" xmlns:p="http://schemas.openxmlformats.org/presentationml/2006/main">
  <p:tag name="NUM" val="58"/>
</p:tagLst>
</file>

<file path=ppt/tags/tag235.xml><?xml version="1.0" encoding="utf-8"?>
<p:tagLst xmlns:a="http://schemas.openxmlformats.org/drawingml/2006/main" xmlns:r="http://schemas.openxmlformats.org/officeDocument/2006/relationships" xmlns:p="http://schemas.openxmlformats.org/presentationml/2006/main">
  <p:tag name="NUM" val="59"/>
</p:tagLst>
</file>

<file path=ppt/tags/tag236.xml><?xml version="1.0" encoding="utf-8"?>
<p:tagLst xmlns:a="http://schemas.openxmlformats.org/drawingml/2006/main" xmlns:r="http://schemas.openxmlformats.org/officeDocument/2006/relationships" xmlns:p="http://schemas.openxmlformats.org/presentationml/2006/main">
  <p:tag name="NUM" val="60"/>
</p:tagLst>
</file>

<file path=ppt/tags/tag237.xml><?xml version="1.0" encoding="utf-8"?>
<p:tagLst xmlns:a="http://schemas.openxmlformats.org/drawingml/2006/main" xmlns:r="http://schemas.openxmlformats.org/officeDocument/2006/relationships" xmlns:p="http://schemas.openxmlformats.org/presentationml/2006/main">
  <p:tag name="NUM" val="61"/>
</p:tagLst>
</file>

<file path=ppt/tags/tag238.xml><?xml version="1.0" encoding="utf-8"?>
<p:tagLst xmlns:a="http://schemas.openxmlformats.org/drawingml/2006/main" xmlns:r="http://schemas.openxmlformats.org/officeDocument/2006/relationships" xmlns:p="http://schemas.openxmlformats.org/presentationml/2006/main">
  <p:tag name="NUM" val="62"/>
</p:tagLst>
</file>

<file path=ppt/tags/tag239.xml><?xml version="1.0" encoding="utf-8"?>
<p:tagLst xmlns:a="http://schemas.openxmlformats.org/drawingml/2006/main" xmlns:r="http://schemas.openxmlformats.org/officeDocument/2006/relationships" xmlns:p="http://schemas.openxmlformats.org/presentationml/2006/main">
  <p:tag name="NUM" val="6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40.xml><?xml version="1.0" encoding="utf-8"?>
<p:tagLst xmlns:a="http://schemas.openxmlformats.org/drawingml/2006/main" xmlns:r="http://schemas.openxmlformats.org/officeDocument/2006/relationships" xmlns:p="http://schemas.openxmlformats.org/presentationml/2006/main">
  <p:tag name="NUM" val="64"/>
</p:tagLst>
</file>

<file path=ppt/tags/tag241.xml><?xml version="1.0" encoding="utf-8"?>
<p:tagLst xmlns:a="http://schemas.openxmlformats.org/drawingml/2006/main" xmlns:r="http://schemas.openxmlformats.org/officeDocument/2006/relationships" xmlns:p="http://schemas.openxmlformats.org/presentationml/2006/main">
  <p:tag name="NUM" val="65"/>
</p:tagLst>
</file>

<file path=ppt/tags/tag242.xml><?xml version="1.0" encoding="utf-8"?>
<p:tagLst xmlns:a="http://schemas.openxmlformats.org/drawingml/2006/main" xmlns:r="http://schemas.openxmlformats.org/officeDocument/2006/relationships" xmlns:p="http://schemas.openxmlformats.org/presentationml/2006/main">
  <p:tag name="NUM" val="66"/>
</p:tagLst>
</file>

<file path=ppt/tags/tag243.xml><?xml version="1.0" encoding="utf-8"?>
<p:tagLst xmlns:a="http://schemas.openxmlformats.org/drawingml/2006/main" xmlns:r="http://schemas.openxmlformats.org/officeDocument/2006/relationships" xmlns:p="http://schemas.openxmlformats.org/presentationml/2006/main">
  <p:tag name="NUM" val="68"/>
</p:tagLst>
</file>

<file path=ppt/tags/tag244.xml><?xml version="1.0" encoding="utf-8"?>
<p:tagLst xmlns:a="http://schemas.openxmlformats.org/drawingml/2006/main" xmlns:r="http://schemas.openxmlformats.org/officeDocument/2006/relationships" xmlns:p="http://schemas.openxmlformats.org/presentationml/2006/main">
  <p:tag name="NUM" val="69"/>
</p:tagLst>
</file>

<file path=ppt/tags/tag245.xml><?xml version="1.0" encoding="utf-8"?>
<p:tagLst xmlns:a="http://schemas.openxmlformats.org/drawingml/2006/main" xmlns:r="http://schemas.openxmlformats.org/officeDocument/2006/relationships" xmlns:p="http://schemas.openxmlformats.org/presentationml/2006/main">
  <p:tag name="NUM" val="70"/>
</p:tagLst>
</file>

<file path=ppt/tags/tag246.xml><?xml version="1.0" encoding="utf-8"?>
<p:tagLst xmlns:a="http://schemas.openxmlformats.org/drawingml/2006/main" xmlns:r="http://schemas.openxmlformats.org/officeDocument/2006/relationships" xmlns:p="http://schemas.openxmlformats.org/presentationml/2006/main">
  <p:tag name="NUM" val="71"/>
</p:tagLst>
</file>

<file path=ppt/tags/tag247.xml><?xml version="1.0" encoding="utf-8"?>
<p:tagLst xmlns:a="http://schemas.openxmlformats.org/drawingml/2006/main" xmlns:r="http://schemas.openxmlformats.org/officeDocument/2006/relationships" xmlns:p="http://schemas.openxmlformats.org/presentationml/2006/main">
  <p:tag name="NUM" val="72"/>
</p:tagLst>
</file>

<file path=ppt/tags/tag248.xml><?xml version="1.0" encoding="utf-8"?>
<p:tagLst xmlns:a="http://schemas.openxmlformats.org/drawingml/2006/main" xmlns:r="http://schemas.openxmlformats.org/officeDocument/2006/relationships" xmlns:p="http://schemas.openxmlformats.org/presentationml/2006/main">
  <p:tag name="NUM" val="73"/>
</p:tagLst>
</file>

<file path=ppt/tags/tag249.xml><?xml version="1.0" encoding="utf-8"?>
<p:tagLst xmlns:a="http://schemas.openxmlformats.org/drawingml/2006/main" xmlns:r="http://schemas.openxmlformats.org/officeDocument/2006/relationships" xmlns:p="http://schemas.openxmlformats.org/presentationml/2006/main">
  <p:tag name="NUM" val="74"/>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50.xml><?xml version="1.0" encoding="utf-8"?>
<p:tagLst xmlns:a="http://schemas.openxmlformats.org/drawingml/2006/main" xmlns:r="http://schemas.openxmlformats.org/officeDocument/2006/relationships" xmlns:p="http://schemas.openxmlformats.org/presentationml/2006/main">
  <p:tag name="NUM" val="75"/>
</p:tagLst>
</file>

<file path=ppt/tags/tag251.xml><?xml version="1.0" encoding="utf-8"?>
<p:tagLst xmlns:a="http://schemas.openxmlformats.org/drawingml/2006/main" xmlns:r="http://schemas.openxmlformats.org/officeDocument/2006/relationships" xmlns:p="http://schemas.openxmlformats.org/presentationml/2006/main">
  <p:tag name="NUM" val="8"/>
</p:tagLst>
</file>

<file path=ppt/tags/tag252.xml><?xml version="1.0" encoding="utf-8"?>
<p:tagLst xmlns:a="http://schemas.openxmlformats.org/drawingml/2006/main" xmlns:r="http://schemas.openxmlformats.org/officeDocument/2006/relationships" xmlns:p="http://schemas.openxmlformats.org/presentationml/2006/main">
  <p:tag name="NUM" val="6"/>
</p:tagLst>
</file>

<file path=ppt/tags/tag253.xml><?xml version="1.0" encoding="utf-8"?>
<p:tagLst xmlns:a="http://schemas.openxmlformats.org/drawingml/2006/main" xmlns:r="http://schemas.openxmlformats.org/officeDocument/2006/relationships" xmlns:p="http://schemas.openxmlformats.org/presentationml/2006/main">
  <p:tag name="NUM" val="1"/>
</p:tagLst>
</file>

<file path=ppt/tags/tag254.xml><?xml version="1.0" encoding="utf-8"?>
<p:tagLst xmlns:a="http://schemas.openxmlformats.org/drawingml/2006/main" xmlns:r="http://schemas.openxmlformats.org/officeDocument/2006/relationships" xmlns:p="http://schemas.openxmlformats.org/presentationml/2006/main">
  <p:tag name="NUM" val="2"/>
</p:tagLst>
</file>

<file path=ppt/tags/tag255.xml><?xml version="1.0" encoding="utf-8"?>
<p:tagLst xmlns:a="http://schemas.openxmlformats.org/drawingml/2006/main" xmlns:r="http://schemas.openxmlformats.org/officeDocument/2006/relationships" xmlns:p="http://schemas.openxmlformats.org/presentationml/2006/main">
  <p:tag name="NUM" val="2"/>
</p:tagLst>
</file>

<file path=ppt/tags/tag256.xml><?xml version="1.0" encoding="utf-8"?>
<p:tagLst xmlns:a="http://schemas.openxmlformats.org/drawingml/2006/main" xmlns:r="http://schemas.openxmlformats.org/officeDocument/2006/relationships" xmlns:p="http://schemas.openxmlformats.org/presentationml/2006/main">
  <p:tag name="NUM" val="1"/>
</p:tagLst>
</file>

<file path=ppt/tags/tag257.xml><?xml version="1.0" encoding="utf-8"?>
<p:tagLst xmlns:a="http://schemas.openxmlformats.org/drawingml/2006/main" xmlns:r="http://schemas.openxmlformats.org/officeDocument/2006/relationships" xmlns:p="http://schemas.openxmlformats.org/presentationml/2006/main">
  <p:tag name="NUM" val="1"/>
</p:tagLst>
</file>

<file path=ppt/tags/tag258.xml><?xml version="1.0" encoding="utf-8"?>
<p:tagLst xmlns:a="http://schemas.openxmlformats.org/drawingml/2006/main" xmlns:r="http://schemas.openxmlformats.org/officeDocument/2006/relationships" xmlns:p="http://schemas.openxmlformats.org/presentationml/2006/main">
  <p:tag name="NUM" val="2"/>
</p:tagLst>
</file>

<file path=ppt/tags/tag259.xml><?xml version="1.0" encoding="utf-8"?>
<p:tagLst xmlns:a="http://schemas.openxmlformats.org/drawingml/2006/main" xmlns:r="http://schemas.openxmlformats.org/officeDocument/2006/relationships" xmlns:p="http://schemas.openxmlformats.org/presentationml/2006/main">
  <p:tag name="NUM" val="3"/>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60.xml><?xml version="1.0" encoding="utf-8"?>
<p:tagLst xmlns:a="http://schemas.openxmlformats.org/drawingml/2006/main" xmlns:r="http://schemas.openxmlformats.org/officeDocument/2006/relationships" xmlns:p="http://schemas.openxmlformats.org/presentationml/2006/main">
  <p:tag name="NUM" val="1"/>
</p:tagLst>
</file>

<file path=ppt/tags/tag261.xml><?xml version="1.0" encoding="utf-8"?>
<p:tagLst xmlns:a="http://schemas.openxmlformats.org/drawingml/2006/main" xmlns:r="http://schemas.openxmlformats.org/officeDocument/2006/relationships" xmlns:p="http://schemas.openxmlformats.org/presentationml/2006/main">
  <p:tag name="NUM" val="2"/>
</p:tagLst>
</file>

<file path=ppt/tags/tag262.xml><?xml version="1.0" encoding="utf-8"?>
<p:tagLst xmlns:a="http://schemas.openxmlformats.org/drawingml/2006/main" xmlns:r="http://schemas.openxmlformats.org/officeDocument/2006/relationships" xmlns:p="http://schemas.openxmlformats.org/presentationml/2006/main">
  <p:tag name="NUM" val="3"/>
</p:tagLst>
</file>

<file path=ppt/tags/tag263.xml><?xml version="1.0" encoding="utf-8"?>
<p:tagLst xmlns:a="http://schemas.openxmlformats.org/drawingml/2006/main" xmlns:r="http://schemas.openxmlformats.org/officeDocument/2006/relationships" xmlns:p="http://schemas.openxmlformats.org/presentationml/2006/main">
  <p:tag name="NUM" val="2"/>
</p:tagLst>
</file>

<file path=ppt/tags/tag264.xml><?xml version="1.0" encoding="utf-8"?>
<p:tagLst xmlns:a="http://schemas.openxmlformats.org/drawingml/2006/main" xmlns:r="http://schemas.openxmlformats.org/officeDocument/2006/relationships" xmlns:p="http://schemas.openxmlformats.org/presentationml/2006/main">
  <p:tag name="NUM" val="8"/>
</p:tagLst>
</file>

<file path=ppt/tags/tag265.xml><?xml version="1.0" encoding="utf-8"?>
<p:tagLst xmlns:a="http://schemas.openxmlformats.org/drawingml/2006/main" xmlns:r="http://schemas.openxmlformats.org/officeDocument/2006/relationships" xmlns:p="http://schemas.openxmlformats.org/presentationml/2006/main">
  <p:tag name="NUM" val="2"/>
</p:tagLst>
</file>

<file path=ppt/tags/tag266.xml><?xml version="1.0" encoding="utf-8"?>
<p:tagLst xmlns:a="http://schemas.openxmlformats.org/drawingml/2006/main" xmlns:r="http://schemas.openxmlformats.org/officeDocument/2006/relationships" xmlns:p="http://schemas.openxmlformats.org/presentationml/2006/main">
  <p:tag name="NUM" val="3"/>
</p:tagLst>
</file>

<file path=ppt/tags/tag267.xml><?xml version="1.0" encoding="utf-8"?>
<p:tagLst xmlns:a="http://schemas.openxmlformats.org/drawingml/2006/main" xmlns:r="http://schemas.openxmlformats.org/officeDocument/2006/relationships" xmlns:p="http://schemas.openxmlformats.org/presentationml/2006/main">
  <p:tag name="NUM" val="1"/>
</p:tagLst>
</file>

<file path=ppt/tags/tag268.xml><?xml version="1.0" encoding="utf-8"?>
<p:tagLst xmlns:a="http://schemas.openxmlformats.org/drawingml/2006/main" xmlns:r="http://schemas.openxmlformats.org/officeDocument/2006/relationships" xmlns:p="http://schemas.openxmlformats.org/presentationml/2006/main">
  <p:tag name="NUM" val="2"/>
</p:tagLst>
</file>

<file path=ppt/tags/tag269.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70.xml><?xml version="1.0" encoding="utf-8"?>
<p:tagLst xmlns:a="http://schemas.openxmlformats.org/drawingml/2006/main" xmlns:r="http://schemas.openxmlformats.org/officeDocument/2006/relationships" xmlns:p="http://schemas.openxmlformats.org/presentationml/2006/main">
  <p:tag name="NUM" val="2"/>
</p:tagLst>
</file>

<file path=ppt/tags/tag271.xml><?xml version="1.0" encoding="utf-8"?>
<p:tagLst xmlns:a="http://schemas.openxmlformats.org/drawingml/2006/main" xmlns:r="http://schemas.openxmlformats.org/officeDocument/2006/relationships" xmlns:p="http://schemas.openxmlformats.org/presentationml/2006/main">
  <p:tag name="NUM" val="3"/>
</p:tagLst>
</file>

<file path=ppt/tags/tag272.xml><?xml version="1.0" encoding="utf-8"?>
<p:tagLst xmlns:a="http://schemas.openxmlformats.org/drawingml/2006/main" xmlns:r="http://schemas.openxmlformats.org/officeDocument/2006/relationships" xmlns:p="http://schemas.openxmlformats.org/presentationml/2006/main">
  <p:tag name="NUM" val="1"/>
</p:tagLst>
</file>

<file path=ppt/tags/tag273.xml><?xml version="1.0" encoding="utf-8"?>
<p:tagLst xmlns:a="http://schemas.openxmlformats.org/drawingml/2006/main" xmlns:r="http://schemas.openxmlformats.org/officeDocument/2006/relationships" xmlns:p="http://schemas.openxmlformats.org/presentationml/2006/main">
  <p:tag name="NUM" val="2"/>
</p:tagLst>
</file>

<file path=ppt/tags/tag274.xml><?xml version="1.0" encoding="utf-8"?>
<p:tagLst xmlns:a="http://schemas.openxmlformats.org/drawingml/2006/main" xmlns:r="http://schemas.openxmlformats.org/officeDocument/2006/relationships" xmlns:p="http://schemas.openxmlformats.org/presentationml/2006/main">
  <p:tag name="NUM" val="1"/>
</p:tagLst>
</file>

<file path=ppt/tags/tag275.xml><?xml version="1.0" encoding="utf-8"?>
<p:tagLst xmlns:a="http://schemas.openxmlformats.org/drawingml/2006/main" xmlns:r="http://schemas.openxmlformats.org/officeDocument/2006/relationships" xmlns:p="http://schemas.openxmlformats.org/presentationml/2006/main">
  <p:tag name="NUM" val="1"/>
</p:tagLst>
</file>

<file path=ppt/tags/tag276.xml><?xml version="1.0" encoding="utf-8"?>
<p:tagLst xmlns:a="http://schemas.openxmlformats.org/drawingml/2006/main" xmlns:r="http://schemas.openxmlformats.org/officeDocument/2006/relationships" xmlns:p="http://schemas.openxmlformats.org/presentationml/2006/main">
  <p:tag name="NUM" val="2"/>
</p:tagLst>
</file>

<file path=ppt/tags/tag277.xml><?xml version="1.0" encoding="utf-8"?>
<p:tagLst xmlns:a="http://schemas.openxmlformats.org/drawingml/2006/main" xmlns:r="http://schemas.openxmlformats.org/officeDocument/2006/relationships" xmlns:p="http://schemas.openxmlformats.org/presentationml/2006/main">
  <p:tag name="NUM" val="1"/>
</p:tagLst>
</file>

<file path=ppt/tags/tag278.xml><?xml version="1.0" encoding="utf-8"?>
<p:tagLst xmlns:a="http://schemas.openxmlformats.org/drawingml/2006/main" xmlns:r="http://schemas.openxmlformats.org/officeDocument/2006/relationships" xmlns:p="http://schemas.openxmlformats.org/presentationml/2006/main">
  <p:tag name="NUM" val="2"/>
</p:tagLst>
</file>

<file path=ppt/tags/tag279.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13"/>
</p:tagLst>
</file>

<file path=ppt/tags/tag280.xml><?xml version="1.0" encoding="utf-8"?>
<p:tagLst xmlns:a="http://schemas.openxmlformats.org/drawingml/2006/main" xmlns:r="http://schemas.openxmlformats.org/officeDocument/2006/relationships" xmlns:p="http://schemas.openxmlformats.org/presentationml/2006/main">
  <p:tag name="NUM" val="4"/>
</p:tagLst>
</file>

<file path=ppt/tags/tag281.xml><?xml version="1.0" encoding="utf-8"?>
<p:tagLst xmlns:a="http://schemas.openxmlformats.org/drawingml/2006/main" xmlns:r="http://schemas.openxmlformats.org/officeDocument/2006/relationships" xmlns:p="http://schemas.openxmlformats.org/presentationml/2006/main">
  <p:tag name="NUM" val="5"/>
</p:tagLst>
</file>

<file path=ppt/tags/tag282.xml><?xml version="1.0" encoding="utf-8"?>
<p:tagLst xmlns:a="http://schemas.openxmlformats.org/drawingml/2006/main" xmlns:r="http://schemas.openxmlformats.org/officeDocument/2006/relationships" xmlns:p="http://schemas.openxmlformats.org/presentationml/2006/main">
  <p:tag name="NUM" val="6"/>
</p:tagLst>
</file>

<file path=ppt/tags/tag283.xml><?xml version="1.0" encoding="utf-8"?>
<p:tagLst xmlns:a="http://schemas.openxmlformats.org/drawingml/2006/main" xmlns:r="http://schemas.openxmlformats.org/officeDocument/2006/relationships" xmlns:p="http://schemas.openxmlformats.org/presentationml/2006/main">
  <p:tag name="NUM" val="7"/>
</p:tagLst>
</file>

<file path=ppt/tags/tag284.xml><?xml version="1.0" encoding="utf-8"?>
<p:tagLst xmlns:a="http://schemas.openxmlformats.org/drawingml/2006/main" xmlns:r="http://schemas.openxmlformats.org/officeDocument/2006/relationships" xmlns:p="http://schemas.openxmlformats.org/presentationml/2006/main">
  <p:tag name="NUM" val="8"/>
</p:tagLst>
</file>

<file path=ppt/tags/tag285.xml><?xml version="1.0" encoding="utf-8"?>
<p:tagLst xmlns:a="http://schemas.openxmlformats.org/drawingml/2006/main" xmlns:r="http://schemas.openxmlformats.org/officeDocument/2006/relationships" xmlns:p="http://schemas.openxmlformats.org/presentationml/2006/main">
  <p:tag name="NUM" val="9"/>
</p:tagLst>
</file>

<file path=ppt/tags/tag286.xml><?xml version="1.0" encoding="utf-8"?>
<p:tagLst xmlns:a="http://schemas.openxmlformats.org/drawingml/2006/main" xmlns:r="http://schemas.openxmlformats.org/officeDocument/2006/relationships" xmlns:p="http://schemas.openxmlformats.org/presentationml/2006/main">
  <p:tag name="NUM" val="10"/>
</p:tagLst>
</file>

<file path=ppt/tags/tag287.xml><?xml version="1.0" encoding="utf-8"?>
<p:tagLst xmlns:a="http://schemas.openxmlformats.org/drawingml/2006/main" xmlns:r="http://schemas.openxmlformats.org/officeDocument/2006/relationships" xmlns:p="http://schemas.openxmlformats.org/presentationml/2006/main">
  <p:tag name="NUM" val="11"/>
</p:tagLst>
</file>

<file path=ppt/tags/tag288.xml><?xml version="1.0" encoding="utf-8"?>
<p:tagLst xmlns:a="http://schemas.openxmlformats.org/drawingml/2006/main" xmlns:r="http://schemas.openxmlformats.org/officeDocument/2006/relationships" xmlns:p="http://schemas.openxmlformats.org/presentationml/2006/main">
  <p:tag name="NUM" val="12"/>
</p:tagLst>
</file>

<file path=ppt/tags/tag289.xml><?xml version="1.0" encoding="utf-8"?>
<p:tagLst xmlns:a="http://schemas.openxmlformats.org/drawingml/2006/main" xmlns:r="http://schemas.openxmlformats.org/officeDocument/2006/relationships" xmlns:p="http://schemas.openxmlformats.org/presentationml/2006/main">
  <p:tag name="NUM" val="13"/>
</p:tagLst>
</file>

<file path=ppt/tags/tag29.xml><?xml version="1.0" encoding="utf-8"?>
<p:tagLst xmlns:a="http://schemas.openxmlformats.org/drawingml/2006/main" xmlns:r="http://schemas.openxmlformats.org/officeDocument/2006/relationships" xmlns:p="http://schemas.openxmlformats.org/presentationml/2006/main">
  <p:tag name="NUM" val="15"/>
</p:tagLst>
</file>

<file path=ppt/tags/tag290.xml><?xml version="1.0" encoding="utf-8"?>
<p:tagLst xmlns:a="http://schemas.openxmlformats.org/drawingml/2006/main" xmlns:r="http://schemas.openxmlformats.org/officeDocument/2006/relationships" xmlns:p="http://schemas.openxmlformats.org/presentationml/2006/main">
  <p:tag name="NUM" val="14"/>
</p:tagLst>
</file>

<file path=ppt/tags/tag291.xml><?xml version="1.0" encoding="utf-8"?>
<p:tagLst xmlns:a="http://schemas.openxmlformats.org/drawingml/2006/main" xmlns:r="http://schemas.openxmlformats.org/officeDocument/2006/relationships" xmlns:p="http://schemas.openxmlformats.org/presentationml/2006/main">
  <p:tag name="NUM" val="15"/>
</p:tagLst>
</file>

<file path=ppt/tags/tag292.xml><?xml version="1.0" encoding="utf-8"?>
<p:tagLst xmlns:a="http://schemas.openxmlformats.org/drawingml/2006/main" xmlns:r="http://schemas.openxmlformats.org/officeDocument/2006/relationships" xmlns:p="http://schemas.openxmlformats.org/presentationml/2006/main">
  <p:tag name="NUM" val="16"/>
</p:tagLst>
</file>

<file path=ppt/tags/tag293.xml><?xml version="1.0" encoding="utf-8"?>
<p:tagLst xmlns:a="http://schemas.openxmlformats.org/drawingml/2006/main" xmlns:r="http://schemas.openxmlformats.org/officeDocument/2006/relationships" xmlns:p="http://schemas.openxmlformats.org/presentationml/2006/main">
  <p:tag name="NUM" val="17"/>
</p:tagLst>
</file>

<file path=ppt/tags/tag294.xml><?xml version="1.0" encoding="utf-8"?>
<p:tagLst xmlns:a="http://schemas.openxmlformats.org/drawingml/2006/main" xmlns:r="http://schemas.openxmlformats.org/officeDocument/2006/relationships" xmlns:p="http://schemas.openxmlformats.org/presentationml/2006/main">
  <p:tag name="NUM" val="18"/>
</p:tagLst>
</file>

<file path=ppt/tags/tag295.xml><?xml version="1.0" encoding="utf-8"?>
<p:tagLst xmlns:a="http://schemas.openxmlformats.org/drawingml/2006/main" xmlns:r="http://schemas.openxmlformats.org/officeDocument/2006/relationships" xmlns:p="http://schemas.openxmlformats.org/presentationml/2006/main">
  <p:tag name="NUM" val="19"/>
</p:tagLst>
</file>

<file path=ppt/tags/tag296.xml><?xml version="1.0" encoding="utf-8"?>
<p:tagLst xmlns:a="http://schemas.openxmlformats.org/drawingml/2006/main" xmlns:r="http://schemas.openxmlformats.org/officeDocument/2006/relationships" xmlns:p="http://schemas.openxmlformats.org/presentationml/2006/main">
  <p:tag name="NUM" val="20"/>
</p:tagLst>
</file>

<file path=ppt/tags/tag297.xml><?xml version="1.0" encoding="utf-8"?>
<p:tagLst xmlns:a="http://schemas.openxmlformats.org/drawingml/2006/main" xmlns:r="http://schemas.openxmlformats.org/officeDocument/2006/relationships" xmlns:p="http://schemas.openxmlformats.org/presentationml/2006/main">
  <p:tag name="NUM" val="21"/>
</p:tagLst>
</file>

<file path=ppt/tags/tag298.xml><?xml version="1.0" encoding="utf-8"?>
<p:tagLst xmlns:a="http://schemas.openxmlformats.org/drawingml/2006/main" xmlns:r="http://schemas.openxmlformats.org/officeDocument/2006/relationships" xmlns:p="http://schemas.openxmlformats.org/presentationml/2006/main">
  <p:tag name="NUM" val="22"/>
</p:tagLst>
</file>

<file path=ppt/tags/tag299.xml><?xml version="1.0" encoding="utf-8"?>
<p:tagLst xmlns:a="http://schemas.openxmlformats.org/drawingml/2006/main" xmlns:r="http://schemas.openxmlformats.org/officeDocument/2006/relationships" xmlns:p="http://schemas.openxmlformats.org/presentationml/2006/main">
  <p:tag name="NUM" val="23"/>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9"/>
</p:tagLst>
</file>

<file path=ppt/tags/tag300.xml><?xml version="1.0" encoding="utf-8"?>
<p:tagLst xmlns:a="http://schemas.openxmlformats.org/drawingml/2006/main" xmlns:r="http://schemas.openxmlformats.org/officeDocument/2006/relationships" xmlns:p="http://schemas.openxmlformats.org/presentationml/2006/main">
  <p:tag name="NUM" val="24"/>
</p:tagLst>
</file>

<file path=ppt/tags/tag301.xml><?xml version="1.0" encoding="utf-8"?>
<p:tagLst xmlns:a="http://schemas.openxmlformats.org/drawingml/2006/main" xmlns:r="http://schemas.openxmlformats.org/officeDocument/2006/relationships" xmlns:p="http://schemas.openxmlformats.org/presentationml/2006/main">
  <p:tag name="NUM" val="25"/>
</p:tagLst>
</file>

<file path=ppt/tags/tag302.xml><?xml version="1.0" encoding="utf-8"?>
<p:tagLst xmlns:a="http://schemas.openxmlformats.org/drawingml/2006/main" xmlns:r="http://schemas.openxmlformats.org/officeDocument/2006/relationships" xmlns:p="http://schemas.openxmlformats.org/presentationml/2006/main">
  <p:tag name="NUM" val="26"/>
</p:tagLst>
</file>

<file path=ppt/tags/tag303.xml><?xml version="1.0" encoding="utf-8"?>
<p:tagLst xmlns:a="http://schemas.openxmlformats.org/drawingml/2006/main" xmlns:r="http://schemas.openxmlformats.org/officeDocument/2006/relationships" xmlns:p="http://schemas.openxmlformats.org/presentationml/2006/main">
  <p:tag name="NUM" val="27"/>
</p:tagLst>
</file>

<file path=ppt/tags/tag304.xml><?xml version="1.0" encoding="utf-8"?>
<p:tagLst xmlns:a="http://schemas.openxmlformats.org/drawingml/2006/main" xmlns:r="http://schemas.openxmlformats.org/officeDocument/2006/relationships" xmlns:p="http://schemas.openxmlformats.org/presentationml/2006/main">
  <p:tag name="NUM" val="28"/>
</p:tagLst>
</file>

<file path=ppt/tags/tag305.xml><?xml version="1.0" encoding="utf-8"?>
<p:tagLst xmlns:a="http://schemas.openxmlformats.org/drawingml/2006/main" xmlns:r="http://schemas.openxmlformats.org/officeDocument/2006/relationships" xmlns:p="http://schemas.openxmlformats.org/presentationml/2006/main">
  <p:tag name="NUM" val="29"/>
</p:tagLst>
</file>

<file path=ppt/tags/tag306.xml><?xml version="1.0" encoding="utf-8"?>
<p:tagLst xmlns:a="http://schemas.openxmlformats.org/drawingml/2006/main" xmlns:r="http://schemas.openxmlformats.org/officeDocument/2006/relationships" xmlns:p="http://schemas.openxmlformats.org/presentationml/2006/main">
  <p:tag name="NUM" val="30"/>
</p:tagLst>
</file>

<file path=ppt/tags/tag307.xml><?xml version="1.0" encoding="utf-8"?>
<p:tagLst xmlns:a="http://schemas.openxmlformats.org/drawingml/2006/main" xmlns:r="http://schemas.openxmlformats.org/officeDocument/2006/relationships" xmlns:p="http://schemas.openxmlformats.org/presentationml/2006/main">
  <p:tag name="NUM" val="31"/>
</p:tagLst>
</file>

<file path=ppt/tags/tag308.xml><?xml version="1.0" encoding="utf-8"?>
<p:tagLst xmlns:a="http://schemas.openxmlformats.org/drawingml/2006/main" xmlns:r="http://schemas.openxmlformats.org/officeDocument/2006/relationships" xmlns:p="http://schemas.openxmlformats.org/presentationml/2006/main">
  <p:tag name="NUM" val="32"/>
</p:tagLst>
</file>

<file path=ppt/tags/tag309.xml><?xml version="1.0" encoding="utf-8"?>
<p:tagLst xmlns:a="http://schemas.openxmlformats.org/drawingml/2006/main" xmlns:r="http://schemas.openxmlformats.org/officeDocument/2006/relationships" xmlns:p="http://schemas.openxmlformats.org/presentationml/2006/main">
  <p:tag name="NUM" val="33"/>
</p:tagLst>
</file>

<file path=ppt/tags/tag31.xml><?xml version="1.0" encoding="utf-8"?>
<p:tagLst xmlns:a="http://schemas.openxmlformats.org/drawingml/2006/main" xmlns:r="http://schemas.openxmlformats.org/officeDocument/2006/relationships" xmlns:p="http://schemas.openxmlformats.org/presentationml/2006/main">
  <p:tag name="NUM" val="11"/>
</p:tagLst>
</file>

<file path=ppt/tags/tag310.xml><?xml version="1.0" encoding="utf-8"?>
<p:tagLst xmlns:a="http://schemas.openxmlformats.org/drawingml/2006/main" xmlns:r="http://schemas.openxmlformats.org/officeDocument/2006/relationships" xmlns:p="http://schemas.openxmlformats.org/presentationml/2006/main">
  <p:tag name="NUM" val="34"/>
</p:tagLst>
</file>

<file path=ppt/tags/tag311.xml><?xml version="1.0" encoding="utf-8"?>
<p:tagLst xmlns:a="http://schemas.openxmlformats.org/drawingml/2006/main" xmlns:r="http://schemas.openxmlformats.org/officeDocument/2006/relationships" xmlns:p="http://schemas.openxmlformats.org/presentationml/2006/main">
  <p:tag name="NUM" val="35"/>
</p:tagLst>
</file>

<file path=ppt/tags/tag312.xml><?xml version="1.0" encoding="utf-8"?>
<p:tagLst xmlns:a="http://schemas.openxmlformats.org/drawingml/2006/main" xmlns:r="http://schemas.openxmlformats.org/officeDocument/2006/relationships" xmlns:p="http://schemas.openxmlformats.org/presentationml/2006/main">
  <p:tag name="NUM" val="36"/>
</p:tagLst>
</file>

<file path=ppt/tags/tag313.xml><?xml version="1.0" encoding="utf-8"?>
<p:tagLst xmlns:a="http://schemas.openxmlformats.org/drawingml/2006/main" xmlns:r="http://schemas.openxmlformats.org/officeDocument/2006/relationships" xmlns:p="http://schemas.openxmlformats.org/presentationml/2006/main">
  <p:tag name="NUM" val="37"/>
</p:tagLst>
</file>

<file path=ppt/tags/tag314.xml><?xml version="1.0" encoding="utf-8"?>
<p:tagLst xmlns:a="http://schemas.openxmlformats.org/drawingml/2006/main" xmlns:r="http://schemas.openxmlformats.org/officeDocument/2006/relationships" xmlns:p="http://schemas.openxmlformats.org/presentationml/2006/main">
  <p:tag name="NUM" val="38"/>
</p:tagLst>
</file>

<file path=ppt/tags/tag315.xml><?xml version="1.0" encoding="utf-8"?>
<p:tagLst xmlns:a="http://schemas.openxmlformats.org/drawingml/2006/main" xmlns:r="http://schemas.openxmlformats.org/officeDocument/2006/relationships" xmlns:p="http://schemas.openxmlformats.org/presentationml/2006/main">
  <p:tag name="NUM" val="39"/>
</p:tagLst>
</file>

<file path=ppt/tags/tag316.xml><?xml version="1.0" encoding="utf-8"?>
<p:tagLst xmlns:a="http://schemas.openxmlformats.org/drawingml/2006/main" xmlns:r="http://schemas.openxmlformats.org/officeDocument/2006/relationships" xmlns:p="http://schemas.openxmlformats.org/presentationml/2006/main">
  <p:tag name="NUM" val="1"/>
</p:tagLst>
</file>

<file path=ppt/tags/tag317.xml><?xml version="1.0" encoding="utf-8"?>
<p:tagLst xmlns:a="http://schemas.openxmlformats.org/drawingml/2006/main" xmlns:r="http://schemas.openxmlformats.org/officeDocument/2006/relationships" xmlns:p="http://schemas.openxmlformats.org/presentationml/2006/main">
  <p:tag name="NUM" val="2"/>
</p:tagLst>
</file>

<file path=ppt/tags/tag318.xml><?xml version="1.0" encoding="utf-8"?>
<p:tagLst xmlns:a="http://schemas.openxmlformats.org/drawingml/2006/main" xmlns:r="http://schemas.openxmlformats.org/officeDocument/2006/relationships" xmlns:p="http://schemas.openxmlformats.org/presentationml/2006/main">
  <p:tag name="NUM" val="1"/>
</p:tagLst>
</file>

<file path=ppt/tags/tag319.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20.xml><?xml version="1.0" encoding="utf-8"?>
<p:tagLst xmlns:a="http://schemas.openxmlformats.org/drawingml/2006/main" xmlns:r="http://schemas.openxmlformats.org/officeDocument/2006/relationships" xmlns:p="http://schemas.openxmlformats.org/presentationml/2006/main">
  <p:tag name="NUM" val="1"/>
</p:tagLst>
</file>

<file path=ppt/tags/tag321.xml><?xml version="1.0" encoding="utf-8"?>
<p:tagLst xmlns:a="http://schemas.openxmlformats.org/drawingml/2006/main" xmlns:r="http://schemas.openxmlformats.org/officeDocument/2006/relationships" xmlns:p="http://schemas.openxmlformats.org/presentationml/2006/main">
  <p:tag name="NUM" val="3"/>
</p:tagLst>
</file>

<file path=ppt/tags/tag322.xml><?xml version="1.0" encoding="utf-8"?>
<p:tagLst xmlns:a="http://schemas.openxmlformats.org/drawingml/2006/main" xmlns:r="http://schemas.openxmlformats.org/officeDocument/2006/relationships" xmlns:p="http://schemas.openxmlformats.org/presentationml/2006/main">
  <p:tag name="NUM" val="2"/>
</p:tagLst>
</file>

<file path=ppt/tags/tag323.xml><?xml version="1.0" encoding="utf-8"?>
<p:tagLst xmlns:a="http://schemas.openxmlformats.org/drawingml/2006/main" xmlns:r="http://schemas.openxmlformats.org/officeDocument/2006/relationships" xmlns:p="http://schemas.openxmlformats.org/presentationml/2006/main">
  <p:tag name="NUM" val="1"/>
</p:tagLst>
</file>

<file path=ppt/tags/tag324.xml><?xml version="1.0" encoding="utf-8"?>
<p:tagLst xmlns:a="http://schemas.openxmlformats.org/drawingml/2006/main" xmlns:r="http://schemas.openxmlformats.org/officeDocument/2006/relationships" xmlns:p="http://schemas.openxmlformats.org/presentationml/2006/main">
  <p:tag name="NUM" val="1"/>
</p:tagLst>
</file>

<file path=ppt/tags/tag325.xml><?xml version="1.0" encoding="utf-8"?>
<p:tagLst xmlns:a="http://schemas.openxmlformats.org/drawingml/2006/main" xmlns:r="http://schemas.openxmlformats.org/officeDocument/2006/relationships" xmlns:p="http://schemas.openxmlformats.org/presentationml/2006/main">
  <p:tag name="NUM" val="2"/>
</p:tagLst>
</file>

<file path=ppt/tags/tag326.xml><?xml version="1.0" encoding="utf-8"?>
<p:tagLst xmlns:a="http://schemas.openxmlformats.org/drawingml/2006/main" xmlns:r="http://schemas.openxmlformats.org/officeDocument/2006/relationships" xmlns:p="http://schemas.openxmlformats.org/presentationml/2006/main">
  <p:tag name="NUM" val="3"/>
</p:tagLst>
</file>

<file path=ppt/tags/tag327.xml><?xml version="1.0" encoding="utf-8"?>
<p:tagLst xmlns:a="http://schemas.openxmlformats.org/drawingml/2006/main" xmlns:r="http://schemas.openxmlformats.org/officeDocument/2006/relationships" xmlns:p="http://schemas.openxmlformats.org/presentationml/2006/main">
  <p:tag name="NUM" val="1"/>
</p:tagLst>
</file>

<file path=ppt/tags/tag328.xml><?xml version="1.0" encoding="utf-8"?>
<p:tagLst xmlns:a="http://schemas.openxmlformats.org/drawingml/2006/main" xmlns:r="http://schemas.openxmlformats.org/officeDocument/2006/relationships" xmlns:p="http://schemas.openxmlformats.org/presentationml/2006/main">
  <p:tag name="NUM" val="2"/>
</p:tagLst>
</file>

<file path=ppt/tags/tag329.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30.xml><?xml version="1.0" encoding="utf-8"?>
<p:tagLst xmlns:a="http://schemas.openxmlformats.org/drawingml/2006/main" xmlns:r="http://schemas.openxmlformats.org/officeDocument/2006/relationships" xmlns:p="http://schemas.openxmlformats.org/presentationml/2006/main">
  <p:tag name="NUM" val="2"/>
</p:tagLst>
</file>

<file path=ppt/tags/tag331.xml><?xml version="1.0" encoding="utf-8"?>
<p:tagLst xmlns:a="http://schemas.openxmlformats.org/drawingml/2006/main" xmlns:r="http://schemas.openxmlformats.org/officeDocument/2006/relationships" xmlns:p="http://schemas.openxmlformats.org/presentationml/2006/main">
  <p:tag name="NUM" val="3"/>
</p:tagLst>
</file>

<file path=ppt/tags/tag332.xml><?xml version="1.0" encoding="utf-8"?>
<p:tagLst xmlns:a="http://schemas.openxmlformats.org/drawingml/2006/main" xmlns:r="http://schemas.openxmlformats.org/officeDocument/2006/relationships" xmlns:p="http://schemas.openxmlformats.org/presentationml/2006/main">
  <p:tag name="NUM" val="1"/>
</p:tagLst>
</file>

<file path=ppt/tags/tag333.xml><?xml version="1.0" encoding="utf-8"?>
<p:tagLst xmlns:a="http://schemas.openxmlformats.org/drawingml/2006/main" xmlns:r="http://schemas.openxmlformats.org/officeDocument/2006/relationships" xmlns:p="http://schemas.openxmlformats.org/presentationml/2006/main">
  <p:tag name="NUM" val="2"/>
</p:tagLst>
</file>

<file path=ppt/tags/tag334.xml><?xml version="1.0" encoding="utf-8"?>
<p:tagLst xmlns:a="http://schemas.openxmlformats.org/drawingml/2006/main" xmlns:r="http://schemas.openxmlformats.org/officeDocument/2006/relationships" xmlns:p="http://schemas.openxmlformats.org/presentationml/2006/main">
  <p:tag name="NUM" val="1"/>
</p:tagLst>
</file>

<file path=ppt/tags/tag335.xml><?xml version="1.0" encoding="utf-8"?>
<p:tagLst xmlns:a="http://schemas.openxmlformats.org/drawingml/2006/main" xmlns:r="http://schemas.openxmlformats.org/officeDocument/2006/relationships" xmlns:p="http://schemas.openxmlformats.org/presentationml/2006/main">
  <p:tag name="NUM" val="2"/>
</p:tagLst>
</file>

<file path=ppt/tags/tag336.xml><?xml version="1.0" encoding="utf-8"?>
<p:tagLst xmlns:a="http://schemas.openxmlformats.org/drawingml/2006/main" xmlns:r="http://schemas.openxmlformats.org/officeDocument/2006/relationships" xmlns:p="http://schemas.openxmlformats.org/presentationml/2006/main">
  <p:tag name="NUM" val="1"/>
</p:tagLst>
</file>

<file path=ppt/tags/tag337.xml><?xml version="1.0" encoding="utf-8"?>
<p:tagLst xmlns:a="http://schemas.openxmlformats.org/drawingml/2006/main" xmlns:r="http://schemas.openxmlformats.org/officeDocument/2006/relationships" xmlns:p="http://schemas.openxmlformats.org/presentationml/2006/main">
  <p:tag name="NUM" val="2"/>
</p:tagLst>
</file>

<file path=ppt/tags/tag338.xml><?xml version="1.0" encoding="utf-8"?>
<p:tagLst xmlns:a="http://schemas.openxmlformats.org/drawingml/2006/main" xmlns:r="http://schemas.openxmlformats.org/officeDocument/2006/relationships" xmlns:p="http://schemas.openxmlformats.org/presentationml/2006/main">
  <p:tag name="NUM" val="1"/>
</p:tagLst>
</file>

<file path=ppt/tags/tag339.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40.xml><?xml version="1.0" encoding="utf-8"?>
<p:tagLst xmlns:a="http://schemas.openxmlformats.org/drawingml/2006/main" xmlns:r="http://schemas.openxmlformats.org/officeDocument/2006/relationships" xmlns:p="http://schemas.openxmlformats.org/presentationml/2006/main">
  <p:tag name="NUM" val="1"/>
</p:tagLst>
</file>

<file path=ppt/tags/tag341.xml><?xml version="1.0" encoding="utf-8"?>
<p:tagLst xmlns:a="http://schemas.openxmlformats.org/drawingml/2006/main" xmlns:r="http://schemas.openxmlformats.org/officeDocument/2006/relationships" xmlns:p="http://schemas.openxmlformats.org/presentationml/2006/main">
  <p:tag name="NUM" val="2"/>
</p:tagLst>
</file>

<file path=ppt/tags/tag342.xml><?xml version="1.0" encoding="utf-8"?>
<p:tagLst xmlns:a="http://schemas.openxmlformats.org/drawingml/2006/main" xmlns:r="http://schemas.openxmlformats.org/officeDocument/2006/relationships" xmlns:p="http://schemas.openxmlformats.org/presentationml/2006/main">
  <p:tag name="NUM" val="1"/>
</p:tagLst>
</file>

<file path=ppt/tags/tag343.xml><?xml version="1.0" encoding="utf-8"?>
<p:tagLst xmlns:a="http://schemas.openxmlformats.org/drawingml/2006/main" xmlns:r="http://schemas.openxmlformats.org/officeDocument/2006/relationships" xmlns:p="http://schemas.openxmlformats.org/presentationml/2006/main">
  <p:tag name="NUM" val="2"/>
</p:tagLst>
</file>

<file path=ppt/tags/tag344.xml><?xml version="1.0" encoding="utf-8"?>
<p:tagLst xmlns:a="http://schemas.openxmlformats.org/drawingml/2006/main" xmlns:r="http://schemas.openxmlformats.org/officeDocument/2006/relationships" xmlns:p="http://schemas.openxmlformats.org/presentationml/2006/main">
  <p:tag name="NUM" val="1"/>
</p:tagLst>
</file>

<file path=ppt/tags/tag345.xml><?xml version="1.0" encoding="utf-8"?>
<p:tagLst xmlns:a="http://schemas.openxmlformats.org/drawingml/2006/main" xmlns:r="http://schemas.openxmlformats.org/officeDocument/2006/relationships" xmlns:p="http://schemas.openxmlformats.org/presentationml/2006/main">
  <p:tag name="NUM" val="2"/>
</p:tagLst>
</file>

<file path=ppt/tags/tag346.xml><?xml version="1.0" encoding="utf-8"?>
<p:tagLst xmlns:a="http://schemas.openxmlformats.org/drawingml/2006/main" xmlns:r="http://schemas.openxmlformats.org/officeDocument/2006/relationships" xmlns:p="http://schemas.openxmlformats.org/presentationml/2006/main">
  <p:tag name="NUM" val="1"/>
</p:tagLst>
</file>

<file path=ppt/tags/tag347.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4"/>
</p:tagLst>
</file>

<file path=ppt/tags/tag46.xml><?xml version="1.0" encoding="utf-8"?>
<p:tagLst xmlns:a="http://schemas.openxmlformats.org/drawingml/2006/main" xmlns:r="http://schemas.openxmlformats.org/officeDocument/2006/relationships" xmlns:p="http://schemas.openxmlformats.org/presentationml/2006/main">
  <p:tag name="NUM" val="5"/>
</p:tagLst>
</file>

<file path=ppt/tags/tag47.xml><?xml version="1.0" encoding="utf-8"?>
<p:tagLst xmlns:a="http://schemas.openxmlformats.org/drawingml/2006/main" xmlns:r="http://schemas.openxmlformats.org/officeDocument/2006/relationships" xmlns:p="http://schemas.openxmlformats.org/presentationml/2006/main">
  <p:tag name="NUM" val="6"/>
</p:tagLst>
</file>

<file path=ppt/tags/tag48.xml><?xml version="1.0" encoding="utf-8"?>
<p:tagLst xmlns:a="http://schemas.openxmlformats.org/drawingml/2006/main" xmlns:r="http://schemas.openxmlformats.org/officeDocument/2006/relationships" xmlns:p="http://schemas.openxmlformats.org/presentationml/2006/main">
  <p:tag name="NUM" val="7"/>
</p:tagLst>
</file>

<file path=ppt/tags/tag49.xml><?xml version="1.0" encoding="utf-8"?>
<p:tagLst xmlns:a="http://schemas.openxmlformats.org/drawingml/2006/main" xmlns:r="http://schemas.openxmlformats.org/officeDocument/2006/relationships" xmlns:p="http://schemas.openxmlformats.org/presentationml/2006/main">
  <p:tag name="NUM" val="8"/>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9"/>
</p:tagLst>
</file>

<file path=ppt/tags/tag51.xml><?xml version="1.0" encoding="utf-8"?>
<p:tagLst xmlns:a="http://schemas.openxmlformats.org/drawingml/2006/main" xmlns:r="http://schemas.openxmlformats.org/officeDocument/2006/relationships" xmlns:p="http://schemas.openxmlformats.org/presentationml/2006/main">
  <p:tag name="NUM" val="10"/>
</p:tagLst>
</file>

<file path=ppt/tags/tag52.xml><?xml version="1.0" encoding="utf-8"?>
<p:tagLst xmlns:a="http://schemas.openxmlformats.org/drawingml/2006/main" xmlns:r="http://schemas.openxmlformats.org/officeDocument/2006/relationships" xmlns:p="http://schemas.openxmlformats.org/presentationml/2006/main">
  <p:tag name="NUM" val="11"/>
</p:tagLst>
</file>

<file path=ppt/tags/tag53.xml><?xml version="1.0" encoding="utf-8"?>
<p:tagLst xmlns:a="http://schemas.openxmlformats.org/drawingml/2006/main" xmlns:r="http://schemas.openxmlformats.org/officeDocument/2006/relationships" xmlns:p="http://schemas.openxmlformats.org/presentationml/2006/main">
  <p:tag name="NUM" val="12"/>
</p:tagLst>
</file>

<file path=ppt/tags/tag54.xml><?xml version="1.0" encoding="utf-8"?>
<p:tagLst xmlns:a="http://schemas.openxmlformats.org/drawingml/2006/main" xmlns:r="http://schemas.openxmlformats.org/officeDocument/2006/relationships" xmlns:p="http://schemas.openxmlformats.org/presentationml/2006/main">
  <p:tag name="NUM" val="13"/>
</p:tagLst>
</file>

<file path=ppt/tags/tag55.xml><?xml version="1.0" encoding="utf-8"?>
<p:tagLst xmlns:a="http://schemas.openxmlformats.org/drawingml/2006/main" xmlns:r="http://schemas.openxmlformats.org/officeDocument/2006/relationships" xmlns:p="http://schemas.openxmlformats.org/presentationml/2006/main">
  <p:tag name="NUM" val="14"/>
</p:tagLst>
</file>

<file path=ppt/tags/tag56.xml><?xml version="1.0" encoding="utf-8"?>
<p:tagLst xmlns:a="http://schemas.openxmlformats.org/drawingml/2006/main" xmlns:r="http://schemas.openxmlformats.org/officeDocument/2006/relationships" xmlns:p="http://schemas.openxmlformats.org/presentationml/2006/main">
  <p:tag name="NUM" val="15"/>
</p:tagLst>
</file>

<file path=ppt/tags/tag57.xml><?xml version="1.0" encoding="utf-8"?>
<p:tagLst xmlns:a="http://schemas.openxmlformats.org/drawingml/2006/main" xmlns:r="http://schemas.openxmlformats.org/officeDocument/2006/relationships" xmlns:p="http://schemas.openxmlformats.org/presentationml/2006/main">
  <p:tag name="NUM" val="16"/>
</p:tagLst>
</file>

<file path=ppt/tags/tag58.xml><?xml version="1.0" encoding="utf-8"?>
<p:tagLst xmlns:a="http://schemas.openxmlformats.org/drawingml/2006/main" xmlns:r="http://schemas.openxmlformats.org/officeDocument/2006/relationships" xmlns:p="http://schemas.openxmlformats.org/presentationml/2006/main">
  <p:tag name="NUM" val="17"/>
</p:tagLst>
</file>

<file path=ppt/tags/tag59.xml><?xml version="1.0" encoding="utf-8"?>
<p:tagLst xmlns:a="http://schemas.openxmlformats.org/drawingml/2006/main" xmlns:r="http://schemas.openxmlformats.org/officeDocument/2006/relationships" xmlns:p="http://schemas.openxmlformats.org/presentationml/2006/main">
  <p:tag name="NUM" val="18"/>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9"/>
</p:tagLst>
</file>

<file path=ppt/tags/tag61.xml><?xml version="1.0" encoding="utf-8"?>
<p:tagLst xmlns:a="http://schemas.openxmlformats.org/drawingml/2006/main" xmlns:r="http://schemas.openxmlformats.org/officeDocument/2006/relationships" xmlns:p="http://schemas.openxmlformats.org/presentationml/2006/main">
  <p:tag name="NUM" val="20"/>
</p:tagLst>
</file>

<file path=ppt/tags/tag62.xml><?xml version="1.0" encoding="utf-8"?>
<p:tagLst xmlns:a="http://schemas.openxmlformats.org/drawingml/2006/main" xmlns:r="http://schemas.openxmlformats.org/officeDocument/2006/relationships" xmlns:p="http://schemas.openxmlformats.org/presentationml/2006/main">
  <p:tag name="NUM" val="21"/>
</p:tagLst>
</file>

<file path=ppt/tags/tag63.xml><?xml version="1.0" encoding="utf-8"?>
<p:tagLst xmlns:a="http://schemas.openxmlformats.org/drawingml/2006/main" xmlns:r="http://schemas.openxmlformats.org/officeDocument/2006/relationships" xmlns:p="http://schemas.openxmlformats.org/presentationml/2006/main">
  <p:tag name="NUM" val="22"/>
</p:tagLst>
</file>

<file path=ppt/tags/tag64.xml><?xml version="1.0" encoding="utf-8"?>
<p:tagLst xmlns:a="http://schemas.openxmlformats.org/drawingml/2006/main" xmlns:r="http://schemas.openxmlformats.org/officeDocument/2006/relationships" xmlns:p="http://schemas.openxmlformats.org/presentationml/2006/main">
  <p:tag name="NUM" val="23"/>
</p:tagLst>
</file>

<file path=ppt/tags/tag65.xml><?xml version="1.0" encoding="utf-8"?>
<p:tagLst xmlns:a="http://schemas.openxmlformats.org/drawingml/2006/main" xmlns:r="http://schemas.openxmlformats.org/officeDocument/2006/relationships" xmlns:p="http://schemas.openxmlformats.org/presentationml/2006/main">
  <p:tag name="NUM" val="24"/>
</p:tagLst>
</file>

<file path=ppt/tags/tag66.xml><?xml version="1.0" encoding="utf-8"?>
<p:tagLst xmlns:a="http://schemas.openxmlformats.org/drawingml/2006/main" xmlns:r="http://schemas.openxmlformats.org/officeDocument/2006/relationships" xmlns:p="http://schemas.openxmlformats.org/presentationml/2006/main">
  <p:tag name="NUM" val="25"/>
</p:tagLst>
</file>

<file path=ppt/tags/tag67.xml><?xml version="1.0" encoding="utf-8"?>
<p:tagLst xmlns:a="http://schemas.openxmlformats.org/drawingml/2006/main" xmlns:r="http://schemas.openxmlformats.org/officeDocument/2006/relationships" xmlns:p="http://schemas.openxmlformats.org/presentationml/2006/main">
  <p:tag name="NUM" val="26"/>
</p:tagLst>
</file>

<file path=ppt/tags/tag68.xml><?xml version="1.0" encoding="utf-8"?>
<p:tagLst xmlns:a="http://schemas.openxmlformats.org/drawingml/2006/main" xmlns:r="http://schemas.openxmlformats.org/officeDocument/2006/relationships" xmlns:p="http://schemas.openxmlformats.org/presentationml/2006/main">
  <p:tag name="NUM" val="27"/>
</p:tagLst>
</file>

<file path=ppt/tags/tag69.xml><?xml version="1.0" encoding="utf-8"?>
<p:tagLst xmlns:a="http://schemas.openxmlformats.org/drawingml/2006/main" xmlns:r="http://schemas.openxmlformats.org/officeDocument/2006/relationships" xmlns:p="http://schemas.openxmlformats.org/presentationml/2006/main">
  <p:tag name="NUM" val="28"/>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70.xml><?xml version="1.0" encoding="utf-8"?>
<p:tagLst xmlns:a="http://schemas.openxmlformats.org/drawingml/2006/main" xmlns:r="http://schemas.openxmlformats.org/officeDocument/2006/relationships" xmlns:p="http://schemas.openxmlformats.org/presentationml/2006/main">
  <p:tag name="NUM" val="29"/>
</p:tagLst>
</file>

<file path=ppt/tags/tag71.xml><?xml version="1.0" encoding="utf-8"?>
<p:tagLst xmlns:a="http://schemas.openxmlformats.org/drawingml/2006/main" xmlns:r="http://schemas.openxmlformats.org/officeDocument/2006/relationships" xmlns:p="http://schemas.openxmlformats.org/presentationml/2006/main">
  <p:tag name="NUM" val="30"/>
</p:tagLst>
</file>

<file path=ppt/tags/tag72.xml><?xml version="1.0" encoding="utf-8"?>
<p:tagLst xmlns:a="http://schemas.openxmlformats.org/drawingml/2006/main" xmlns:r="http://schemas.openxmlformats.org/officeDocument/2006/relationships" xmlns:p="http://schemas.openxmlformats.org/presentationml/2006/main">
  <p:tag name="NUM" val="31"/>
</p:tagLst>
</file>

<file path=ppt/tags/tag73.xml><?xml version="1.0" encoding="utf-8"?>
<p:tagLst xmlns:a="http://schemas.openxmlformats.org/drawingml/2006/main" xmlns:r="http://schemas.openxmlformats.org/officeDocument/2006/relationships" xmlns:p="http://schemas.openxmlformats.org/presentationml/2006/main">
  <p:tag name="NUM" val="32"/>
</p:tagLst>
</file>

<file path=ppt/tags/tag74.xml><?xml version="1.0" encoding="utf-8"?>
<p:tagLst xmlns:a="http://schemas.openxmlformats.org/drawingml/2006/main" xmlns:r="http://schemas.openxmlformats.org/officeDocument/2006/relationships" xmlns:p="http://schemas.openxmlformats.org/presentationml/2006/main">
  <p:tag name="NUM" val="33"/>
</p:tagLst>
</file>

<file path=ppt/tags/tag75.xml><?xml version="1.0" encoding="utf-8"?>
<p:tagLst xmlns:a="http://schemas.openxmlformats.org/drawingml/2006/main" xmlns:r="http://schemas.openxmlformats.org/officeDocument/2006/relationships" xmlns:p="http://schemas.openxmlformats.org/presentationml/2006/main">
  <p:tag name="NUM" val="34"/>
</p:tagLst>
</file>

<file path=ppt/tags/tag76.xml><?xml version="1.0" encoding="utf-8"?>
<p:tagLst xmlns:a="http://schemas.openxmlformats.org/drawingml/2006/main" xmlns:r="http://schemas.openxmlformats.org/officeDocument/2006/relationships" xmlns:p="http://schemas.openxmlformats.org/presentationml/2006/main">
  <p:tag name="NUM" val="35"/>
</p:tagLst>
</file>

<file path=ppt/tags/tag77.xml><?xml version="1.0" encoding="utf-8"?>
<p:tagLst xmlns:a="http://schemas.openxmlformats.org/drawingml/2006/main" xmlns:r="http://schemas.openxmlformats.org/officeDocument/2006/relationships" xmlns:p="http://schemas.openxmlformats.org/presentationml/2006/main">
  <p:tag name="NUM" val="36"/>
</p:tagLst>
</file>

<file path=ppt/tags/tag78.xml><?xml version="1.0" encoding="utf-8"?>
<p:tagLst xmlns:a="http://schemas.openxmlformats.org/drawingml/2006/main" xmlns:r="http://schemas.openxmlformats.org/officeDocument/2006/relationships" xmlns:p="http://schemas.openxmlformats.org/presentationml/2006/main">
  <p:tag name="NUM" val="37"/>
</p:tagLst>
</file>

<file path=ppt/tags/tag79.xml><?xml version="1.0" encoding="utf-8"?>
<p:tagLst xmlns:a="http://schemas.openxmlformats.org/drawingml/2006/main" xmlns:r="http://schemas.openxmlformats.org/officeDocument/2006/relationships" xmlns:p="http://schemas.openxmlformats.org/presentationml/2006/main">
  <p:tag name="NUM" val="38"/>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80.xml><?xml version="1.0" encoding="utf-8"?>
<p:tagLst xmlns:a="http://schemas.openxmlformats.org/drawingml/2006/main" xmlns:r="http://schemas.openxmlformats.org/officeDocument/2006/relationships" xmlns:p="http://schemas.openxmlformats.org/presentationml/2006/main">
  <p:tag name="NUM" val="39"/>
</p:tagLst>
</file>

<file path=ppt/tags/tag81.xml><?xml version="1.0" encoding="utf-8"?>
<p:tagLst xmlns:a="http://schemas.openxmlformats.org/drawingml/2006/main" xmlns:r="http://schemas.openxmlformats.org/officeDocument/2006/relationships" xmlns:p="http://schemas.openxmlformats.org/presentationml/2006/main">
  <p:tag name="NUM" val="40"/>
</p:tagLst>
</file>

<file path=ppt/tags/tag82.xml><?xml version="1.0" encoding="utf-8"?>
<p:tagLst xmlns:a="http://schemas.openxmlformats.org/drawingml/2006/main" xmlns:r="http://schemas.openxmlformats.org/officeDocument/2006/relationships" xmlns:p="http://schemas.openxmlformats.org/presentationml/2006/main">
  <p:tag name="NUM" val="41"/>
</p:tagLst>
</file>

<file path=ppt/tags/tag83.xml><?xml version="1.0" encoding="utf-8"?>
<p:tagLst xmlns:a="http://schemas.openxmlformats.org/drawingml/2006/main" xmlns:r="http://schemas.openxmlformats.org/officeDocument/2006/relationships" xmlns:p="http://schemas.openxmlformats.org/presentationml/2006/main">
  <p:tag name="NUM" val="42"/>
</p:tagLst>
</file>

<file path=ppt/tags/tag84.xml><?xml version="1.0" encoding="utf-8"?>
<p:tagLst xmlns:a="http://schemas.openxmlformats.org/drawingml/2006/main" xmlns:r="http://schemas.openxmlformats.org/officeDocument/2006/relationships" xmlns:p="http://schemas.openxmlformats.org/presentationml/2006/main">
  <p:tag name="NUM" val="43"/>
</p:tagLst>
</file>

<file path=ppt/tags/tag85.xml><?xml version="1.0" encoding="utf-8"?>
<p:tagLst xmlns:a="http://schemas.openxmlformats.org/drawingml/2006/main" xmlns:r="http://schemas.openxmlformats.org/officeDocument/2006/relationships" xmlns:p="http://schemas.openxmlformats.org/presentationml/2006/main">
  <p:tag name="NUM" val="44"/>
</p:tagLst>
</file>

<file path=ppt/tags/tag86.xml><?xml version="1.0" encoding="utf-8"?>
<p:tagLst xmlns:a="http://schemas.openxmlformats.org/drawingml/2006/main" xmlns:r="http://schemas.openxmlformats.org/officeDocument/2006/relationships" xmlns:p="http://schemas.openxmlformats.org/presentationml/2006/main">
  <p:tag name="NUM" val="45"/>
</p:tagLst>
</file>

<file path=ppt/tags/tag87.xml><?xml version="1.0" encoding="utf-8"?>
<p:tagLst xmlns:a="http://schemas.openxmlformats.org/drawingml/2006/main" xmlns:r="http://schemas.openxmlformats.org/officeDocument/2006/relationships" xmlns:p="http://schemas.openxmlformats.org/presentationml/2006/main">
  <p:tag name="NUM" val="46"/>
</p:tagLst>
</file>

<file path=ppt/tags/tag88.xml><?xml version="1.0" encoding="utf-8"?>
<p:tagLst xmlns:a="http://schemas.openxmlformats.org/drawingml/2006/main" xmlns:r="http://schemas.openxmlformats.org/officeDocument/2006/relationships" xmlns:p="http://schemas.openxmlformats.org/presentationml/2006/main">
  <p:tag name="NUM" val="47"/>
</p:tagLst>
</file>

<file path=ppt/tags/tag89.xml><?xml version="1.0" encoding="utf-8"?>
<p:tagLst xmlns:a="http://schemas.openxmlformats.org/drawingml/2006/main" xmlns:r="http://schemas.openxmlformats.org/officeDocument/2006/relationships" xmlns:p="http://schemas.openxmlformats.org/presentationml/2006/main">
  <p:tag name="NUM" val="48"/>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ags/tag90.xml><?xml version="1.0" encoding="utf-8"?>
<p:tagLst xmlns:a="http://schemas.openxmlformats.org/drawingml/2006/main" xmlns:r="http://schemas.openxmlformats.org/officeDocument/2006/relationships" xmlns:p="http://schemas.openxmlformats.org/presentationml/2006/main">
  <p:tag name="NUM" val="49"/>
</p:tagLst>
</file>

<file path=ppt/tags/tag91.xml><?xml version="1.0" encoding="utf-8"?>
<p:tagLst xmlns:a="http://schemas.openxmlformats.org/drawingml/2006/main" xmlns:r="http://schemas.openxmlformats.org/officeDocument/2006/relationships" xmlns:p="http://schemas.openxmlformats.org/presentationml/2006/main">
  <p:tag name="NUM" val="50"/>
</p:tagLst>
</file>

<file path=ppt/tags/tag92.xml><?xml version="1.0" encoding="utf-8"?>
<p:tagLst xmlns:a="http://schemas.openxmlformats.org/drawingml/2006/main" xmlns:r="http://schemas.openxmlformats.org/officeDocument/2006/relationships" xmlns:p="http://schemas.openxmlformats.org/presentationml/2006/main">
  <p:tag name="NUM" val="51"/>
</p:tagLst>
</file>

<file path=ppt/tags/tag93.xml><?xml version="1.0" encoding="utf-8"?>
<p:tagLst xmlns:a="http://schemas.openxmlformats.org/drawingml/2006/main" xmlns:r="http://schemas.openxmlformats.org/officeDocument/2006/relationships" xmlns:p="http://schemas.openxmlformats.org/presentationml/2006/main">
  <p:tag name="NUM" val="52"/>
</p:tagLst>
</file>

<file path=ppt/tags/tag94.xml><?xml version="1.0" encoding="utf-8"?>
<p:tagLst xmlns:a="http://schemas.openxmlformats.org/drawingml/2006/main" xmlns:r="http://schemas.openxmlformats.org/officeDocument/2006/relationships" xmlns:p="http://schemas.openxmlformats.org/presentationml/2006/main">
  <p:tag name="NUM" val="53"/>
</p:tagLst>
</file>

<file path=ppt/tags/tag95.xml><?xml version="1.0" encoding="utf-8"?>
<p:tagLst xmlns:a="http://schemas.openxmlformats.org/drawingml/2006/main" xmlns:r="http://schemas.openxmlformats.org/officeDocument/2006/relationships" xmlns:p="http://schemas.openxmlformats.org/presentationml/2006/main">
  <p:tag name="NUM" val="54"/>
</p:tagLst>
</file>

<file path=ppt/tags/tag96.xml><?xml version="1.0" encoding="utf-8"?>
<p:tagLst xmlns:a="http://schemas.openxmlformats.org/drawingml/2006/main" xmlns:r="http://schemas.openxmlformats.org/officeDocument/2006/relationships" xmlns:p="http://schemas.openxmlformats.org/presentationml/2006/main">
  <p:tag name="NUM" val="55"/>
</p:tagLst>
</file>

<file path=ppt/tags/tag97.xml><?xml version="1.0" encoding="utf-8"?>
<p:tagLst xmlns:a="http://schemas.openxmlformats.org/drawingml/2006/main" xmlns:r="http://schemas.openxmlformats.org/officeDocument/2006/relationships" xmlns:p="http://schemas.openxmlformats.org/presentationml/2006/main">
  <p:tag name="NUM" val="56"/>
</p:tagLst>
</file>

<file path=ppt/tags/tag98.xml><?xml version="1.0" encoding="utf-8"?>
<p:tagLst xmlns:a="http://schemas.openxmlformats.org/drawingml/2006/main" xmlns:r="http://schemas.openxmlformats.org/officeDocument/2006/relationships" xmlns:p="http://schemas.openxmlformats.org/presentationml/2006/main">
  <p:tag name="NUM" val="57"/>
</p:tagLst>
</file>

<file path=ppt/tags/tag99.xml><?xml version="1.0" encoding="utf-8"?>
<p:tagLst xmlns:a="http://schemas.openxmlformats.org/drawingml/2006/main" xmlns:r="http://schemas.openxmlformats.org/officeDocument/2006/relationships" xmlns:p="http://schemas.openxmlformats.org/presentationml/2006/main">
  <p:tag name="NUM" val="58"/>
</p:tagLst>
</file>

<file path=ppt/theme/theme1.xml><?xml version="1.0" encoding="utf-8"?>
<a:theme xmlns:a="http://schemas.openxmlformats.org/drawingml/2006/main" name="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9.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74A3764C-D721-4349-84E7-F8F1331A1582}">
  <ds:schemaRefs>
    <ds:schemaRef ds:uri="http://schemas.microsoft.com/sharepoint/v3/contenttype/forms"/>
  </ds:schemaRefs>
</ds:datastoreItem>
</file>

<file path=customXml/itemProps2.xml><?xml version="1.0" encoding="utf-8"?>
<ds:datastoreItem xmlns:ds="http://schemas.openxmlformats.org/officeDocument/2006/customXml" ds:itemID="{BA6D5479-AFE5-4CE7-9C33-F8EAE94414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615CB86-0AEC-489E-B822-2371832D14D0}">
  <ds:schemaRefs>
    <ds:schemaRef ds:uri="http://schemas.microsoft.com/office/infopath/2007/PartnerControls"/>
    <ds:schemaRef ds:uri="http://purl.org/dc/term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450f158c-397a-4a9d-b005-a44c92e0fccb"/>
    <ds:schemaRef ds:uri="e2a64997-203d-4655-a595-383c2eb1e865"/>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857</TotalTime>
  <Words>4916</Words>
  <Application>Microsoft Office PowerPoint</Application>
  <PresentationFormat>Widescreen</PresentationFormat>
  <Paragraphs>498</Paragraphs>
  <Slides>53</Slides>
  <Notes>42</Notes>
  <HiddenSlides>0</HiddenSlides>
  <MMClips>0</MMClips>
  <ScaleCrop>false</ScaleCrop>
  <HeadingPairs>
    <vt:vector size="4" baseType="variant">
      <vt:variant>
        <vt:lpstr>Theme</vt:lpstr>
      </vt:variant>
      <vt:variant>
        <vt:i4>7</vt:i4>
      </vt:variant>
      <vt:variant>
        <vt:lpstr>Slide Titles</vt:lpstr>
      </vt:variant>
      <vt:variant>
        <vt:i4>53</vt:i4>
      </vt:variant>
    </vt:vector>
  </HeadingPairs>
  <TitlesOfParts>
    <vt:vector size="60" baseType="lpstr">
      <vt:lpstr>RC 59 Template EN</vt:lpstr>
      <vt:lpstr>Conception personnalisée</vt:lpstr>
      <vt:lpstr>1_RC 59 Template EN</vt:lpstr>
      <vt:lpstr>3_RC 59 Template EN</vt:lpstr>
      <vt:lpstr>4_RC 59 Template EN</vt:lpstr>
      <vt:lpstr>5_RC 59 Template EN</vt:lpstr>
      <vt:lpstr>6_RC 59 Template EN</vt:lpstr>
      <vt:lpstr>PowerPoint Presentation</vt:lpstr>
      <vt:lpstr>PowerPoint Presentation</vt:lpstr>
      <vt:lpstr>Introduction</vt:lpstr>
      <vt:lpstr>Objectifs d'apprentissage</vt:lpstr>
      <vt:lpstr>Sommaire </vt:lpstr>
      <vt:lpstr>PowerPoint Presentation</vt:lpstr>
      <vt:lpstr>Quelles sont les caractéristiques d’une EIR ?  </vt:lpstr>
      <vt:lpstr>PowerPoint Presentation</vt:lpstr>
      <vt:lpstr>Composition générale d’une EIR</vt:lpstr>
      <vt:lpstr>Question</vt:lpstr>
      <vt:lpstr>En général, quelles peuvent être les fonctions nécessaires au sein d’une EIR ?</vt:lpstr>
      <vt:lpstr>Exemples de composition d’une EIR et des rôles de ses membres en cas d'épidémie de maladie d’origine alimentaire</vt:lpstr>
      <vt:lpstr>Exemples de composition d’une EIR et des rôles de ses membres en cas d'épidémie de maladie d’origine alimentaire</vt:lpstr>
      <vt:lpstr>Les EIR sont adaptables</vt:lpstr>
      <vt:lpstr>PowerPoint Presentation</vt:lpstr>
      <vt:lpstr>Note aux facilitateurs</vt:lpstr>
      <vt:lpstr>Scénario 1</vt:lpstr>
      <vt:lpstr>Scénario 1</vt:lpstr>
      <vt:lpstr>Comment allez-vous composer l’équipe, et quels membres seront mobilisés sur le terrain ?</vt:lpstr>
      <vt:lpstr>Réponses possibles</vt:lpstr>
      <vt:lpstr>PowerPoint Presentation</vt:lpstr>
      <vt:lpstr>Débriefing de l’exercice</vt:lpstr>
      <vt:lpstr>PowerPoint Presentation</vt:lpstr>
      <vt:lpstr>Scénario 2</vt:lpstr>
      <vt:lpstr>Questions à examiner</vt:lpstr>
      <vt:lpstr>PowerPoint Presentation</vt:lpstr>
      <vt:lpstr>PowerPoint Presentation</vt:lpstr>
      <vt:lpstr>Questions</vt:lpstr>
      <vt:lpstr>Réponses possibles</vt:lpstr>
      <vt:lpstr>Discussion</vt:lpstr>
      <vt:lpstr>PowerPoint Presentation</vt:lpstr>
      <vt:lpstr>PowerPoint Presentation</vt:lpstr>
      <vt:lpstr>Quelle est la place des EIR dans le système d’intervention d’urgence ?</vt:lpstr>
      <vt:lpstr>Parties prenantes et partenaires clés de l’EIR sur le terrain</vt:lpstr>
      <vt:lpstr>Messages clés</vt:lpstr>
      <vt:lpstr>PowerPoint Presentation</vt:lpstr>
      <vt:lpstr>Références  et lignes directrices</vt:lpstr>
      <vt:lpstr>6. Autres ressources de formation</vt:lpstr>
      <vt:lpstr>Autres ressources de formation </vt:lpstr>
      <vt:lpstr>PowerPoint Presentation</vt:lpstr>
      <vt:lpstr>PowerPoint Presentation</vt:lpstr>
      <vt:lpstr>PowerPoint Presentation</vt:lpstr>
      <vt:lpstr>Chef d’équipe  </vt:lpstr>
      <vt:lpstr>Épidémiologiste</vt:lpstr>
      <vt:lpstr>Spécialiste de la prévention et du contrôle de l’infection  </vt:lpstr>
      <vt:lpstr>Spécialiste de la prise en charge des cas/gestion clinique</vt:lpstr>
      <vt:lpstr>Professionnel de laboratoire </vt:lpstr>
      <vt:lpstr> Spécialiste eau, assainissement et hygiène (EAH)   </vt:lpstr>
      <vt:lpstr>Spécialiste en communication/engagement communautaire </vt:lpstr>
      <vt:lpstr> Spécialiste en soutien psychosocial  </vt:lpstr>
      <vt:lpstr>Logisticien</vt:lpstr>
      <vt:lpstr>Spécialiste des matières dangereuses  </vt:lpstr>
      <vt:lpstr>Vétérinaire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International Health Regulation (IHR) framework  and the Integrated Diseases  Surveillance Strategy (IDSR) in Emergency Response</dc:title>
  <dc:creator>Szilvia Horváth</dc:creator>
  <cp:lastModifiedBy>GOMEZ, Paula</cp:lastModifiedBy>
  <cp:revision>249</cp:revision>
  <dcterms:modified xsi:type="dcterms:W3CDTF">2023-07-13T09:34:59Z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137800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